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8" r:id="rId2"/>
    <p:sldId id="329" r:id="rId3"/>
    <p:sldId id="274" r:id="rId4"/>
    <p:sldId id="273" r:id="rId5"/>
    <p:sldId id="275" r:id="rId6"/>
    <p:sldId id="276" r:id="rId7"/>
    <p:sldId id="364" r:id="rId8"/>
    <p:sldId id="366" r:id="rId9"/>
    <p:sldId id="367" r:id="rId10"/>
    <p:sldId id="368" r:id="rId11"/>
    <p:sldId id="369" r:id="rId12"/>
    <p:sldId id="271" r:id="rId13"/>
    <p:sldId id="267" r:id="rId14"/>
    <p:sldId id="268" r:id="rId15"/>
    <p:sldId id="330" r:id="rId16"/>
    <p:sldId id="269" r:id="rId17"/>
    <p:sldId id="353" r:id="rId18"/>
    <p:sldId id="363" r:id="rId19"/>
    <p:sldId id="331" r:id="rId20"/>
    <p:sldId id="342" r:id="rId21"/>
    <p:sldId id="359" r:id="rId22"/>
    <p:sldId id="351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D4708903-3E04-4E24-8376-372AE3FB0AD0}">
          <p14:sldIdLst>
            <p14:sldId id="338"/>
          </p14:sldIdLst>
        </p14:section>
        <p14:section name="NOTA DE INCIO" id="{0DB3634F-C473-4B3C-926E-1802A9632486}">
          <p14:sldIdLst>
            <p14:sldId id="329"/>
          </p14:sldIdLst>
        </p14:section>
        <p14:section name="INDICE EXPLICATIVO / INFOGRAF{IA" id="{A8EE53D7-D2A0-4D47-8536-08901FBDA15A}">
          <p14:sldIdLst>
            <p14:sldId id="274"/>
            <p14:sldId id="273"/>
            <p14:sldId id="275"/>
            <p14:sldId id="276"/>
            <p14:sldId id="364"/>
            <p14:sldId id="366"/>
            <p14:sldId id="367"/>
            <p14:sldId id="368"/>
            <p14:sldId id="369"/>
          </p14:sldIdLst>
        </p14:section>
        <p14:section name="PROCEDIMIENTO" id="{4BEE71E8-BF72-474C-9DA7-52C56FD3E6B1}">
          <p14:sldIdLst>
            <p14:sldId id="271"/>
            <p14:sldId id="267"/>
            <p14:sldId id="268"/>
            <p14:sldId id="330"/>
            <p14:sldId id="269"/>
            <p14:sldId id="353"/>
            <p14:sldId id="363"/>
            <p14:sldId id="331"/>
          </p14:sldIdLst>
        </p14:section>
        <p14:section name="SINTESIS" id="{71CB0532-C070-4F7F-88A2-D947B8D7CBE7}">
          <p14:sldIdLst>
            <p14:sldId id="342"/>
            <p14:sldId id="359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7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BE21"/>
    <a:srgbClr val="A6A6A6"/>
    <a:srgbClr val="18723A"/>
    <a:srgbClr val="10761F"/>
    <a:srgbClr val="FF3300"/>
    <a:srgbClr val="38D04E"/>
    <a:srgbClr val="196D25"/>
    <a:srgbClr val="E35100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3" autoAdjust="0"/>
    <p:restoredTop sz="95380" autoAdjust="0"/>
  </p:normalViewPr>
  <p:slideViewPr>
    <p:cSldViewPr snapToGrid="0">
      <p:cViewPr varScale="1">
        <p:scale>
          <a:sx n="110" d="100"/>
          <a:sy n="110" d="100"/>
        </p:scale>
        <p:origin x="774" y="78"/>
      </p:cViewPr>
      <p:guideLst>
        <p:guide orient="horz" pos="2886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77399-1473-4923-8919-402F964E6935}" type="datetimeFigureOut">
              <a:rPr lang="es-MX" smtClean="0"/>
              <a:t>17/06/2024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0092E-482A-4590-92EB-3F75C5A21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136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5629B-5880-CDB9-5BD0-CE06406C4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7E9E59-C780-0188-4842-72BA0B6FF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18E07B-47CA-2FB7-791B-89770EE5E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FB4F27-CCAD-987A-EB69-EB467CC1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6F0A4A-ED78-6581-CFC0-A3D14BFD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55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11F6D-99BE-9E52-1529-34CDF774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98DC02-7CF7-DDF8-F2EF-BFBD04538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C47A43-7726-3729-3AA3-D5DC5EC8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F2ECE1-FE63-7B45-654F-A8398998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1F78D3-74B1-4411-F40F-CFF92276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140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0D30FC-83D7-037A-0D0C-5FC5DE86E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914890-5878-D463-B5D7-52E569ED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1101E0-DA4E-807D-72E7-1900150C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9525F8-D4B7-8200-395A-C3CD01D4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9A1045-4D3E-BC0A-BBA7-3FFDFAB9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32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8D951-0D28-81FF-CB23-E9F85E69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84CB01-B0E1-2858-7FE8-3AAE774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CAC9EF-09DB-6748-C294-CC9B850E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629AA-9D88-AB28-EEC7-45C4744F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500FE-21AF-028D-5D5E-6B471099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808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54BBF-AF38-8D92-09A6-8E7DAFCC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797E8-A155-7DDD-2B7A-E8990F40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1EB3C-73DD-4283-7061-B98B4A1C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A9338B-5330-39A5-D8A4-51AAE9F4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D0C5B7-2CDF-A757-B60A-DCD06FD3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951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F4363-BF10-47C5-851A-33419F7E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75549A-E867-F9B7-501F-6AF389E56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C230F5-4BA8-3151-25A9-6916A0FAB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48E8BC-3668-B58C-D243-F0939AFF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BA8BBE-C21B-247E-6ECC-175AD749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199D0F-9F57-E312-CC69-798EDB81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89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7FC34-D9F9-B903-6171-4B20EC38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0B1A7C-A357-8CE7-A8E6-4F840A40B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688657-CE3B-CD9A-80D5-18C07431C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0F9E24-64D9-8E2D-F1F1-781E6F976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990E47-753F-BC24-6480-5FE2E142E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13B251-3CD9-0A7F-684D-CF38BEEE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EF7B95-45F9-586B-9E69-B4A28E58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A2DC3F-25F9-90D8-3BAE-8E94D1FF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344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4222B-8FA0-36D1-DECF-7051156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F8FF4F-2328-58A2-7DFA-DC36D6C8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0F863E-598A-9B50-A2E5-88E8DB56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1EFA7F-349D-246D-9A88-05FD4CC7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33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4F332C-0180-1AD7-3036-0D4AE945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1031B8-348A-E1A8-DDB6-CD8972A9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CE7579-7673-F9DE-4175-2334C116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29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F32B7-9124-9BF6-7606-D533C873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B4E5B4-7BB2-9877-3F57-CD606D9B9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0E7485-4A5E-0346-136F-9CAB02FF7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D02FE-C640-7F46-8DC3-DAEE10FC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DF7C11-82D1-DAE5-B162-2E2147B0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E0CB1D-D854-1466-293D-BCA77D59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006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6F052-99CB-A207-743A-35D50FA4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A2412C-28C5-C0DC-81FC-FCE123CED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10EA0C-81A2-9BE2-9D16-F5A6ECB48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09EAED-5986-D147-3E48-220A57D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9C2FB0-83BF-D49A-E21E-E66F61C65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045666-C1B5-4664-8EEF-50A525BF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50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55000">
              <a:schemeClr val="bg1">
                <a:lumMod val="75000"/>
              </a:schemeClr>
            </a:gs>
            <a:gs pos="3700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BE8123-5D15-A421-F2C2-847B415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F0F672-DC7C-1B38-61E1-09905708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9641A-22C9-C017-C1B9-D6FE7BE6F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839F4-8ECE-4F1D-86C5-DCDBEDA05016}" type="datetimeFigureOut">
              <a:rPr lang="es-ES" smtClean="0"/>
              <a:t>17/06/2024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2F6232-83DA-FB42-DEC3-50283FC2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CED35-CC37-8B92-1A3A-7665F9ED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886B3-EFF8-4144-8F1A-59629A598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9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nauticas.uca.es/" TargetMode="External"/><Relationship Id="rId13" Type="http://schemas.openxmlformats.org/officeDocument/2006/relationships/image" Target="../media/image49.svg"/><Relationship Id="rId18" Type="http://schemas.openxmlformats.org/officeDocument/2006/relationships/image" Target="../media/image38.png"/><Relationship Id="rId3" Type="http://schemas.openxmlformats.org/officeDocument/2006/relationships/image" Target="../media/image7.png"/><Relationship Id="rId21" Type="http://schemas.openxmlformats.org/officeDocument/2006/relationships/image" Target="../media/image57.svg"/><Relationship Id="rId7" Type="http://schemas.openxmlformats.org/officeDocument/2006/relationships/hyperlink" Target="https://navales.uca.es/" TargetMode="External"/><Relationship Id="rId12" Type="http://schemas.openxmlformats.org/officeDocument/2006/relationships/image" Target="../media/image35.png"/><Relationship Id="rId17" Type="http://schemas.openxmlformats.org/officeDocument/2006/relationships/image" Target="../media/image53.svg"/><Relationship Id="rId2" Type="http://schemas.openxmlformats.org/officeDocument/2006/relationships/image" Target="../media/image33.jpe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cmaryambientales.uca.es/" TargetMode="External"/><Relationship Id="rId11" Type="http://schemas.openxmlformats.org/officeDocument/2006/relationships/image" Target="../media/image47.svg"/><Relationship Id="rId24" Type="http://schemas.openxmlformats.org/officeDocument/2006/relationships/image" Target="../media/image22.svg"/><Relationship Id="rId5" Type="http://schemas.openxmlformats.org/officeDocument/2006/relationships/hyperlink" Target="https://esingenieria.uca.es/" TargetMode="External"/><Relationship Id="rId15" Type="http://schemas.openxmlformats.org/officeDocument/2006/relationships/image" Target="../media/image51.svg"/><Relationship Id="rId23" Type="http://schemas.openxmlformats.org/officeDocument/2006/relationships/image" Target="../media/image18.png"/><Relationship Id="rId10" Type="http://schemas.openxmlformats.org/officeDocument/2006/relationships/image" Target="../media/image34.png"/><Relationship Id="rId19" Type="http://schemas.openxmlformats.org/officeDocument/2006/relationships/image" Target="../media/image55.svg"/><Relationship Id="rId4" Type="http://schemas.openxmlformats.org/officeDocument/2006/relationships/hyperlink" Target="https://ciencias.uca.es/" TargetMode="External"/><Relationship Id="rId9" Type="http://schemas.openxmlformats.org/officeDocument/2006/relationships/hyperlink" Target="https://educacion.uca.es/" TargetMode="External"/><Relationship Id="rId14" Type="http://schemas.openxmlformats.org/officeDocument/2006/relationships/image" Target="../media/image36.png"/><Relationship Id="rId22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4.sv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20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gisteriolalinea.com/" TargetMode="External"/><Relationship Id="rId11" Type="http://schemas.openxmlformats.org/officeDocument/2006/relationships/image" Target="../media/image62.svg"/><Relationship Id="rId5" Type="http://schemas.openxmlformats.org/officeDocument/2006/relationships/hyperlink" Target="https://enfermeriayfisioterapia.uca.es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42.png"/><Relationship Id="rId4" Type="http://schemas.openxmlformats.org/officeDocument/2006/relationships/hyperlink" Target="https://etsingenieria.uca.es/" TargetMode="External"/><Relationship Id="rId9" Type="http://schemas.openxmlformats.org/officeDocument/2006/relationships/image" Target="../media/image60.svg"/><Relationship Id="rId1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3.xml"/><Relationship Id="rId7" Type="http://schemas.openxmlformats.org/officeDocument/2006/relationships/slide" Target="slide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slide" Target="slide15.xml"/><Relationship Id="rId10" Type="http://schemas.openxmlformats.org/officeDocument/2006/relationships/image" Target="../media/image45.png"/><Relationship Id="rId4" Type="http://schemas.openxmlformats.org/officeDocument/2006/relationships/slide" Target="slide14.xml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5.xml"/><Relationship Id="rId3" Type="http://schemas.openxmlformats.org/officeDocument/2006/relationships/slide" Target="slide12.xml"/><Relationship Id="rId7" Type="http://schemas.openxmlformats.org/officeDocument/2006/relationships/image" Target="../media/image68.svg"/><Relationship Id="rId12" Type="http://schemas.openxmlformats.org/officeDocument/2006/relationships/slide" Target="slide1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hyperlink" Target="mailto:erasmus.incoming@uca.es" TargetMode="External"/><Relationship Id="rId10" Type="http://schemas.openxmlformats.org/officeDocument/2006/relationships/slide" Target="slide16.xml"/><Relationship Id="rId4" Type="http://schemas.openxmlformats.org/officeDocument/2006/relationships/hyperlink" Target="https://internacional.uca.es/wp-content/uploads/2020/12/Fact-Sheet.pdf" TargetMode="Externa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8.svg"/><Relationship Id="rId3" Type="http://schemas.openxmlformats.org/officeDocument/2006/relationships/slide" Target="slide14.xml"/><Relationship Id="rId7" Type="http://schemas.openxmlformats.org/officeDocument/2006/relationships/slide" Target="slide16.xml"/><Relationship Id="rId12" Type="http://schemas.openxmlformats.org/officeDocument/2006/relationships/image" Target="../media/image4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hyperlink" Target="https://internacional.uca.es/wp-content/uploads/2023/05/Instrucciones-de-pre-registro-y-registro.-Ingles.pdf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2.xml"/><Relationship Id="rId7" Type="http://schemas.openxmlformats.org/officeDocument/2006/relationships/slide" Target="slide13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11" Type="http://schemas.openxmlformats.org/officeDocument/2006/relationships/slide" Target="slide19.xml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9.xml"/><Relationship Id="rId3" Type="http://schemas.openxmlformats.org/officeDocument/2006/relationships/slide" Target="slide16.xml"/><Relationship Id="rId7" Type="http://schemas.openxmlformats.org/officeDocument/2006/relationships/image" Target="../media/image68.svg"/><Relationship Id="rId12" Type="http://schemas.openxmlformats.org/officeDocument/2006/relationships/image" Target="../media/image47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slide" Target="slide13.xml"/><Relationship Id="rId4" Type="http://schemas.openxmlformats.org/officeDocument/2006/relationships/image" Target="../media/image45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tutorias.uca.es/tutorias/" TargetMode="Externa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rectorio.uca.es/cau/directorio.do" TargetMode="External"/><Relationship Id="rId5" Type="http://schemas.openxmlformats.org/officeDocument/2006/relationships/image" Target="../media/image68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internacional.uca.es/wp-content/uploads/2024/05/NO-OLA-ENG.pdf" TargetMode="Externa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ternacional.uca.es/wp-content/uploads/2024/05/OLA-ENG.pdf" TargetMode="External"/><Relationship Id="rId5" Type="http://schemas.openxmlformats.org/officeDocument/2006/relationships/image" Target="../media/image68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8.png"/><Relationship Id="rId3" Type="http://schemas.openxmlformats.org/officeDocument/2006/relationships/slide" Target="slide18.xml"/><Relationship Id="rId7" Type="http://schemas.openxmlformats.org/officeDocument/2006/relationships/image" Target="../media/image44.png"/><Relationship Id="rId12" Type="http://schemas.openxmlformats.org/officeDocument/2006/relationships/slide" Target="slide16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slide" Target="slide15.xml"/><Relationship Id="rId5" Type="http://schemas.openxmlformats.org/officeDocument/2006/relationships/image" Target="../media/image72.svg"/><Relationship Id="rId10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21.xml"/><Relationship Id="rId7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acional.uca.es/wp-content/uploads/2024/05/OLA-ENG.pdf" TargetMode="External"/><Relationship Id="rId3" Type="http://schemas.openxmlformats.org/officeDocument/2006/relationships/hyperlink" Target="mailto:erasmus.incoming@uca.es" TargetMode="External"/><Relationship Id="rId7" Type="http://schemas.openxmlformats.org/officeDocument/2006/relationships/hyperlink" Target="https://umove.ual.es/mobilityUCA/home.seam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3.png"/><Relationship Id="rId5" Type="http://schemas.openxmlformats.org/officeDocument/2006/relationships/hyperlink" Target="https://internacional.uca.es/wp-content/uploads/2023/05/Instrucciones-pre-registro-y-registro.pdf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hyperlink" Target="https://internacional.uca.es/wp-content/uploads/2024/05/NO-OLA-ENG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.xml"/><Relationship Id="rId7" Type="http://schemas.openxmlformats.org/officeDocument/2006/relationships/image" Target="../media/image17.svg"/><Relationship Id="rId12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hyperlink" Target="https://directorio.uca.es/cau/directorio.do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hyperlink" Target="https://internacional.uca.es/wp-content/uploads/2020/12/Fact-Sheet.pdf" TargetMode="External"/><Relationship Id="rId5" Type="http://schemas.openxmlformats.org/officeDocument/2006/relationships/image" Target="../media/image20.svg"/><Relationship Id="rId10" Type="http://schemas.openxmlformats.org/officeDocument/2006/relationships/hyperlink" Target="https://www.google.es/maps/place/Pl.+Falla,+8,+11003+C%C3%A1diz/@36.5336576,-6.3047779,17z/data=!3m1!4b1!4m6!3m5!1s0xd0dd15e119ef08b:0xd2f349a361719d3d!8m2!3d36.5336533!4d-6.302203!16s%2Fg%2F11c25cfb5t?entry=ttu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22.svg"/><Relationship Id="rId12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hyperlink" Target="https://internacional.uca.es/movilidad-entrante/estudiantes/erasmus-ka103-incoming/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hyperlink" Target="https://www.uca.es/los-campus/" TargetMode="External"/><Relationship Id="rId12" Type="http://schemas.openxmlformats.org/officeDocument/2006/relationships/slide" Target="slide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7.png"/><Relationship Id="rId5" Type="http://schemas.openxmlformats.org/officeDocument/2006/relationships/slide" Target="slide8.xml"/><Relationship Id="rId10" Type="http://schemas.openxmlformats.org/officeDocument/2006/relationships/image" Target="../media/image23.jpeg"/><Relationship Id="rId4" Type="http://schemas.openxmlformats.org/officeDocument/2006/relationships/slide" Target="slide9.xml"/><Relationship Id="rId9" Type="http://schemas.openxmlformats.org/officeDocument/2006/relationships/image" Target="../media/image22.jpe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openxmlformats.org/officeDocument/2006/relationships/image" Target="../media/image30.svg"/><Relationship Id="rId12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hyperlink" Target="https://ccsociales.uca.es/" TargetMode="External"/><Relationship Id="rId10" Type="http://schemas.openxmlformats.org/officeDocument/2006/relationships/slide" Target="slide7.xml"/><Relationship Id="rId4" Type="http://schemas.openxmlformats.org/officeDocument/2006/relationships/hyperlink" Target="https://derecho.uca.es/" TargetMode="External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fermeriayfisioterapia.uca.es/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image" Target="../media/image7.png"/><Relationship Id="rId21" Type="http://schemas.openxmlformats.org/officeDocument/2006/relationships/image" Target="../media/image44.svg"/><Relationship Id="rId7" Type="http://schemas.openxmlformats.org/officeDocument/2006/relationships/hyperlink" Target="https://cctrabajo.uca.es/" TargetMode="External"/><Relationship Id="rId12" Type="http://schemas.openxmlformats.org/officeDocument/2006/relationships/image" Target="../media/image36.svg"/><Relationship Id="rId17" Type="http://schemas.openxmlformats.org/officeDocument/2006/relationships/hyperlink" Target="https://salusinfirmorum.uca.es/" TargetMode="External"/><Relationship Id="rId2" Type="http://schemas.openxmlformats.org/officeDocument/2006/relationships/image" Target="../media/image23.jpeg"/><Relationship Id="rId16" Type="http://schemas.openxmlformats.org/officeDocument/2006/relationships/image" Target="../media/image40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losofia.uca.es/" TargetMode="External"/><Relationship Id="rId11" Type="http://schemas.openxmlformats.org/officeDocument/2006/relationships/image" Target="../media/image28.png"/><Relationship Id="rId24" Type="http://schemas.openxmlformats.org/officeDocument/2006/relationships/image" Target="../media/image22.svg"/><Relationship Id="rId5" Type="http://schemas.openxmlformats.org/officeDocument/2006/relationships/hyperlink" Target="https://economicas.uca.es/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18.png"/><Relationship Id="rId10" Type="http://schemas.openxmlformats.org/officeDocument/2006/relationships/image" Target="../media/image34.svg"/><Relationship Id="rId19" Type="http://schemas.openxmlformats.org/officeDocument/2006/relationships/image" Target="../media/image42.svg"/><Relationship Id="rId4" Type="http://schemas.openxmlformats.org/officeDocument/2006/relationships/hyperlink" Target="https://medicina.uca.es/" TargetMode="External"/><Relationship Id="rId9" Type="http://schemas.openxmlformats.org/officeDocument/2006/relationships/image" Target="../media/image27.png"/><Relationship Id="rId14" Type="http://schemas.openxmlformats.org/officeDocument/2006/relationships/image" Target="../media/image38.svg"/><Relationship Id="rId22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47C94-A37D-6E48-49EF-D5A9FAC3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 atardecer en el mar&#10;&#10;Descripción generada automáticamente">
            <a:extLst>
              <a:ext uri="{FF2B5EF4-FFF2-40B4-BE49-F238E27FC236}">
                <a16:creationId xmlns:a16="http://schemas.microsoft.com/office/drawing/2014/main" id="{F90ED491-2597-FE48-BBFE-D9D49088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0" t="994" r="918" b="4936"/>
          <a:stretch/>
        </p:blipFill>
        <p:spPr>
          <a:xfrm>
            <a:off x="1" y="-5163781"/>
            <a:ext cx="12192000" cy="1178440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272EAD-6513-1314-DAD5-050011129302}"/>
              </a:ext>
            </a:extLst>
          </p:cNvPr>
          <p:cNvSpPr txBox="1"/>
          <p:nvPr/>
        </p:nvSpPr>
        <p:spPr>
          <a:xfrm>
            <a:off x="2741566" y="2891859"/>
            <a:ext cx="3354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CAMPUS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911B05-27B5-E3F7-052C-454426B0E2DA}"/>
              </a:ext>
            </a:extLst>
          </p:cNvPr>
          <p:cNvSpPr txBox="1"/>
          <p:nvPr/>
        </p:nvSpPr>
        <p:spPr>
          <a:xfrm>
            <a:off x="-100641" y="-85193"/>
            <a:ext cx="12292640" cy="6943193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5025958" y="3899896"/>
                </a:moveTo>
                <a:lnTo>
                  <a:pt x="5109925" y="4173856"/>
                </a:lnTo>
                <a:lnTo>
                  <a:pt x="4932740" y="4173856"/>
                </a:lnTo>
                <a:close/>
                <a:moveTo>
                  <a:pt x="4722111" y="3648706"/>
                </a:moveTo>
                <a:lnTo>
                  <a:pt x="4722111" y="3885664"/>
                </a:lnTo>
                <a:lnTo>
                  <a:pt x="4801810" y="3885664"/>
                </a:lnTo>
                <a:lnTo>
                  <a:pt x="4616085" y="4401563"/>
                </a:lnTo>
                <a:lnTo>
                  <a:pt x="4540657" y="4401563"/>
                </a:lnTo>
                <a:lnTo>
                  <a:pt x="4540657" y="4638520"/>
                </a:lnTo>
                <a:lnTo>
                  <a:pt x="4932740" y="4638520"/>
                </a:lnTo>
                <a:lnTo>
                  <a:pt x="4932740" y="4421487"/>
                </a:lnTo>
                <a:lnTo>
                  <a:pt x="4851620" y="4421487"/>
                </a:lnTo>
                <a:lnTo>
                  <a:pt x="4895027" y="4296960"/>
                </a:lnTo>
                <a:lnTo>
                  <a:pt x="5148351" y="4296960"/>
                </a:lnTo>
                <a:lnTo>
                  <a:pt x="5186065" y="4421487"/>
                </a:lnTo>
                <a:lnTo>
                  <a:pt x="5099251" y="4421487"/>
                </a:lnTo>
                <a:lnTo>
                  <a:pt x="5099251" y="4638520"/>
                </a:lnTo>
                <a:lnTo>
                  <a:pt x="5615862" y="4638520"/>
                </a:lnTo>
                <a:lnTo>
                  <a:pt x="5615862" y="4401563"/>
                </a:lnTo>
                <a:lnTo>
                  <a:pt x="5543280" y="4401563"/>
                </a:lnTo>
                <a:lnTo>
                  <a:pt x="5353999" y="3885664"/>
                </a:lnTo>
                <a:lnTo>
                  <a:pt x="5433696" y="3885664"/>
                </a:lnTo>
                <a:lnTo>
                  <a:pt x="5433696" y="3648706"/>
                </a:lnTo>
                <a:close/>
                <a:moveTo>
                  <a:pt x="3794754" y="3648706"/>
                </a:moveTo>
                <a:lnTo>
                  <a:pt x="3794754" y="3885664"/>
                </a:lnTo>
                <a:lnTo>
                  <a:pt x="3875163" y="3885664"/>
                </a:lnTo>
                <a:lnTo>
                  <a:pt x="3623262" y="4119775"/>
                </a:lnTo>
                <a:lnTo>
                  <a:pt x="3840295" y="4401563"/>
                </a:lnTo>
                <a:lnTo>
                  <a:pt x="3792620" y="4401563"/>
                </a:lnTo>
                <a:lnTo>
                  <a:pt x="3792620" y="4638520"/>
                </a:lnTo>
                <a:lnTo>
                  <a:pt x="4304961" y="4638520"/>
                </a:lnTo>
                <a:lnTo>
                  <a:pt x="4304961" y="4401563"/>
                </a:lnTo>
                <a:lnTo>
                  <a:pt x="4255861" y="4401563"/>
                </a:lnTo>
                <a:lnTo>
                  <a:pt x="4003248" y="4073522"/>
                </a:lnTo>
                <a:lnTo>
                  <a:pt x="4205339" y="3885664"/>
                </a:lnTo>
                <a:lnTo>
                  <a:pt x="4282190" y="3885664"/>
                </a:lnTo>
                <a:lnTo>
                  <a:pt x="4282190" y="3648706"/>
                </a:lnTo>
                <a:close/>
                <a:moveTo>
                  <a:pt x="3150770" y="3648706"/>
                </a:moveTo>
                <a:lnTo>
                  <a:pt x="3150770" y="3885664"/>
                </a:lnTo>
                <a:lnTo>
                  <a:pt x="3228332" y="3885664"/>
                </a:lnTo>
                <a:lnTo>
                  <a:pt x="3228332" y="4401563"/>
                </a:lnTo>
                <a:lnTo>
                  <a:pt x="3152905" y="4401563"/>
                </a:lnTo>
                <a:lnTo>
                  <a:pt x="3152905" y="4638520"/>
                </a:lnTo>
                <a:lnTo>
                  <a:pt x="3689439" y="4638520"/>
                </a:lnTo>
                <a:lnTo>
                  <a:pt x="3689439" y="4401563"/>
                </a:lnTo>
                <a:lnTo>
                  <a:pt x="3611165" y="4401563"/>
                </a:lnTo>
                <a:lnTo>
                  <a:pt x="3611165" y="3885664"/>
                </a:lnTo>
                <a:lnTo>
                  <a:pt x="3689439" y="3885664"/>
                </a:lnTo>
                <a:lnTo>
                  <a:pt x="3689439" y="3648706"/>
                </a:lnTo>
                <a:close/>
                <a:moveTo>
                  <a:pt x="8728936" y="3628782"/>
                </a:moveTo>
                <a:cubicBezTo>
                  <a:pt x="8705691" y="3662463"/>
                  <a:pt x="8667029" y="3691638"/>
                  <a:pt x="8612948" y="3716307"/>
                </a:cubicBezTo>
                <a:cubicBezTo>
                  <a:pt x="8559817" y="3740501"/>
                  <a:pt x="8502178" y="3752597"/>
                  <a:pt x="8440033" y="3752597"/>
                </a:cubicBezTo>
                <a:cubicBezTo>
                  <a:pt x="8433866" y="3752597"/>
                  <a:pt x="8427936" y="3752360"/>
                  <a:pt x="8422244" y="3751886"/>
                </a:cubicBezTo>
                <a:lnTo>
                  <a:pt x="8422244" y="3971054"/>
                </a:lnTo>
                <a:cubicBezTo>
                  <a:pt x="8431731" y="3972477"/>
                  <a:pt x="8443591" y="3973189"/>
                  <a:pt x="8457823" y="3973189"/>
                </a:cubicBezTo>
                <a:cubicBezTo>
                  <a:pt x="8502415" y="3973189"/>
                  <a:pt x="8537520" y="3969868"/>
                  <a:pt x="8563137" y="3963227"/>
                </a:cubicBezTo>
                <a:lnTo>
                  <a:pt x="8563137" y="4410813"/>
                </a:lnTo>
                <a:lnTo>
                  <a:pt x="8422244" y="4410813"/>
                </a:lnTo>
                <a:lnTo>
                  <a:pt x="8422244" y="4638520"/>
                </a:lnTo>
                <a:lnTo>
                  <a:pt x="9014282" y="4638520"/>
                </a:lnTo>
                <a:lnTo>
                  <a:pt x="9014282" y="4410813"/>
                </a:lnTo>
                <a:lnTo>
                  <a:pt x="8877658" y="4410813"/>
                </a:lnTo>
                <a:lnTo>
                  <a:pt x="8877658" y="3628782"/>
                </a:lnTo>
                <a:close/>
                <a:moveTo>
                  <a:pt x="7497751" y="3628782"/>
                </a:moveTo>
                <a:cubicBezTo>
                  <a:pt x="7375359" y="3628782"/>
                  <a:pt x="7278821" y="3653213"/>
                  <a:pt x="7208136" y="3702075"/>
                </a:cubicBezTo>
                <a:cubicBezTo>
                  <a:pt x="7136978" y="3750937"/>
                  <a:pt x="7098552" y="3824705"/>
                  <a:pt x="7092860" y="3923378"/>
                </a:cubicBezTo>
                <a:lnTo>
                  <a:pt x="7360416" y="3937609"/>
                </a:lnTo>
                <a:cubicBezTo>
                  <a:pt x="7365634" y="3862656"/>
                  <a:pt x="7402162" y="3825179"/>
                  <a:pt x="7470000" y="3825179"/>
                </a:cubicBezTo>
                <a:cubicBezTo>
                  <a:pt x="7501784" y="3825179"/>
                  <a:pt x="7527401" y="3834193"/>
                  <a:pt x="7546851" y="3852219"/>
                </a:cubicBezTo>
                <a:cubicBezTo>
                  <a:pt x="7565826" y="3870721"/>
                  <a:pt x="7575314" y="3895152"/>
                  <a:pt x="7575314" y="3925513"/>
                </a:cubicBezTo>
                <a:cubicBezTo>
                  <a:pt x="7575314" y="3962989"/>
                  <a:pt x="7560845" y="3991216"/>
                  <a:pt x="7531907" y="4010191"/>
                </a:cubicBezTo>
                <a:cubicBezTo>
                  <a:pt x="7502495" y="4029641"/>
                  <a:pt x="7471186" y="4039366"/>
                  <a:pt x="7437978" y="4039366"/>
                </a:cubicBezTo>
                <a:lnTo>
                  <a:pt x="7437978" y="4200184"/>
                </a:lnTo>
                <a:cubicBezTo>
                  <a:pt x="7545665" y="4203979"/>
                  <a:pt x="7599508" y="4246200"/>
                  <a:pt x="7599508" y="4326846"/>
                </a:cubicBezTo>
                <a:cubicBezTo>
                  <a:pt x="7599508" y="4358630"/>
                  <a:pt x="7589783" y="4385671"/>
                  <a:pt x="7570333" y="4407967"/>
                </a:cubicBezTo>
                <a:cubicBezTo>
                  <a:pt x="7550409" y="4430263"/>
                  <a:pt x="7520048" y="4441411"/>
                  <a:pt x="7479250" y="4441411"/>
                </a:cubicBezTo>
                <a:cubicBezTo>
                  <a:pt x="7385321" y="4441411"/>
                  <a:pt x="7336222" y="4388754"/>
                  <a:pt x="7331952" y="4283440"/>
                </a:cubicBezTo>
                <a:lnTo>
                  <a:pt x="7075782" y="4302652"/>
                </a:lnTo>
                <a:cubicBezTo>
                  <a:pt x="7079577" y="4420301"/>
                  <a:pt x="7117765" y="4507114"/>
                  <a:pt x="7190347" y="4563092"/>
                </a:cubicBezTo>
                <a:cubicBezTo>
                  <a:pt x="7263877" y="4619545"/>
                  <a:pt x="7365397" y="4647771"/>
                  <a:pt x="7494905" y="4647771"/>
                </a:cubicBezTo>
                <a:cubicBezTo>
                  <a:pt x="7623465" y="4647771"/>
                  <a:pt x="7727119" y="4620493"/>
                  <a:pt x="7805867" y="4565939"/>
                </a:cubicBezTo>
                <a:cubicBezTo>
                  <a:pt x="7884616" y="4511384"/>
                  <a:pt x="7923990" y="4436667"/>
                  <a:pt x="7923990" y="4341789"/>
                </a:cubicBezTo>
                <a:cubicBezTo>
                  <a:pt x="7923990" y="4282491"/>
                  <a:pt x="7907387" y="4231968"/>
                  <a:pt x="7874180" y="4190222"/>
                </a:cubicBezTo>
                <a:cubicBezTo>
                  <a:pt x="7840972" y="4148476"/>
                  <a:pt x="7794719" y="4121198"/>
                  <a:pt x="7735421" y="4108390"/>
                </a:cubicBezTo>
                <a:cubicBezTo>
                  <a:pt x="7782385" y="4094158"/>
                  <a:pt x="7819625" y="4068541"/>
                  <a:pt x="7847139" y="4031539"/>
                </a:cubicBezTo>
                <a:cubicBezTo>
                  <a:pt x="7874654" y="3995011"/>
                  <a:pt x="7888411" y="3953264"/>
                  <a:pt x="7888411" y="3906300"/>
                </a:cubicBezTo>
                <a:cubicBezTo>
                  <a:pt x="7888411" y="3828025"/>
                  <a:pt x="7855916" y="3762085"/>
                  <a:pt x="7790924" y="3708479"/>
                </a:cubicBezTo>
                <a:cubicBezTo>
                  <a:pt x="7725933" y="3655348"/>
                  <a:pt x="7628209" y="3628782"/>
                  <a:pt x="7497751" y="3628782"/>
                </a:cubicBezTo>
                <a:close/>
                <a:moveTo>
                  <a:pt x="6347687" y="3628782"/>
                </a:moveTo>
                <a:cubicBezTo>
                  <a:pt x="6324442" y="3662463"/>
                  <a:pt x="6285779" y="3691638"/>
                  <a:pt x="6231698" y="3716307"/>
                </a:cubicBezTo>
                <a:cubicBezTo>
                  <a:pt x="6178567" y="3740501"/>
                  <a:pt x="6120928" y="3752597"/>
                  <a:pt x="6058783" y="3752597"/>
                </a:cubicBezTo>
                <a:cubicBezTo>
                  <a:pt x="6052616" y="3752597"/>
                  <a:pt x="6046686" y="3752360"/>
                  <a:pt x="6040994" y="3751886"/>
                </a:cubicBezTo>
                <a:lnTo>
                  <a:pt x="6040994" y="3971054"/>
                </a:lnTo>
                <a:cubicBezTo>
                  <a:pt x="6050482" y="3972477"/>
                  <a:pt x="6062341" y="3973189"/>
                  <a:pt x="6076574" y="3973189"/>
                </a:cubicBezTo>
                <a:cubicBezTo>
                  <a:pt x="6121166" y="3973189"/>
                  <a:pt x="6156270" y="3969868"/>
                  <a:pt x="6181888" y="3963227"/>
                </a:cubicBezTo>
                <a:lnTo>
                  <a:pt x="6181888" y="4410813"/>
                </a:lnTo>
                <a:lnTo>
                  <a:pt x="6040994" y="4410813"/>
                </a:lnTo>
                <a:lnTo>
                  <a:pt x="6040994" y="4638520"/>
                </a:lnTo>
                <a:lnTo>
                  <a:pt x="6633032" y="4638520"/>
                </a:lnTo>
                <a:lnTo>
                  <a:pt x="6633032" y="4410813"/>
                </a:lnTo>
                <a:lnTo>
                  <a:pt x="6496408" y="4410813"/>
                </a:lnTo>
                <a:lnTo>
                  <a:pt x="6496408" y="3628782"/>
                </a:lnTo>
                <a:close/>
                <a:moveTo>
                  <a:pt x="3667124" y="2674937"/>
                </a:moveTo>
                <a:lnTo>
                  <a:pt x="3716348" y="2820603"/>
                </a:lnTo>
                <a:lnTo>
                  <a:pt x="3617229" y="2820603"/>
                </a:lnTo>
                <a:close/>
                <a:moveTo>
                  <a:pt x="4703860" y="2629396"/>
                </a:moveTo>
                <a:lnTo>
                  <a:pt x="4743834" y="2629396"/>
                </a:lnTo>
                <a:cubicBezTo>
                  <a:pt x="4767798" y="2629396"/>
                  <a:pt x="4784763" y="2634489"/>
                  <a:pt x="4794728" y="2644676"/>
                </a:cubicBezTo>
                <a:cubicBezTo>
                  <a:pt x="4804694" y="2654864"/>
                  <a:pt x="4809677" y="2668467"/>
                  <a:pt x="4809677" y="2685485"/>
                </a:cubicBezTo>
                <a:cubicBezTo>
                  <a:pt x="4809677" y="2702724"/>
                  <a:pt x="4805310" y="2716382"/>
                  <a:pt x="4796575" y="2726459"/>
                </a:cubicBezTo>
                <a:cubicBezTo>
                  <a:pt x="4786945" y="2737652"/>
                  <a:pt x="4769253" y="2743249"/>
                  <a:pt x="4743500" y="2743249"/>
                </a:cubicBezTo>
                <a:lnTo>
                  <a:pt x="4703860" y="2743249"/>
                </a:lnTo>
                <a:close/>
                <a:moveTo>
                  <a:pt x="4994559" y="2533625"/>
                </a:moveTo>
                <a:lnTo>
                  <a:pt x="4994559" y="2797162"/>
                </a:lnTo>
                <a:cubicBezTo>
                  <a:pt x="4994559" y="2831095"/>
                  <a:pt x="4997015" y="2858107"/>
                  <a:pt x="5001926" y="2878199"/>
                </a:cubicBezTo>
                <a:cubicBezTo>
                  <a:pt x="5008846" y="2906551"/>
                  <a:pt x="5021683" y="2930103"/>
                  <a:pt x="5040435" y="2948855"/>
                </a:cubicBezTo>
                <a:cubicBezTo>
                  <a:pt x="5075930" y="2984574"/>
                  <a:pt x="5125267" y="3002433"/>
                  <a:pt x="5188445" y="3002433"/>
                </a:cubicBezTo>
                <a:cubicBezTo>
                  <a:pt x="5250506" y="3002433"/>
                  <a:pt x="5300066" y="2984909"/>
                  <a:pt x="5337124" y="2949860"/>
                </a:cubicBezTo>
                <a:cubicBezTo>
                  <a:pt x="5363243" y="2925080"/>
                  <a:pt x="5379763" y="2897621"/>
                  <a:pt x="5386684" y="2867484"/>
                </a:cubicBezTo>
                <a:cubicBezTo>
                  <a:pt x="5391148" y="2848061"/>
                  <a:pt x="5393381" y="2824621"/>
                  <a:pt x="5393381" y="2797162"/>
                </a:cubicBezTo>
                <a:lnTo>
                  <a:pt x="5393381" y="2533625"/>
                </a:lnTo>
                <a:lnTo>
                  <a:pt x="5274504" y="2533625"/>
                </a:lnTo>
                <a:lnTo>
                  <a:pt x="5274504" y="2780864"/>
                </a:lnTo>
                <a:cubicBezTo>
                  <a:pt x="5274504" y="2823684"/>
                  <a:pt x="5269035" y="2852567"/>
                  <a:pt x="5258096" y="2867510"/>
                </a:cubicBezTo>
                <a:cubicBezTo>
                  <a:pt x="5243362" y="2887807"/>
                  <a:pt x="5221484" y="2897956"/>
                  <a:pt x="5192463" y="2897956"/>
                </a:cubicBezTo>
                <a:cubicBezTo>
                  <a:pt x="5179515" y="2897956"/>
                  <a:pt x="5167683" y="2895390"/>
                  <a:pt x="5156967" y="2890259"/>
                </a:cubicBezTo>
                <a:cubicBezTo>
                  <a:pt x="5130848" y="2877995"/>
                  <a:pt x="5116672" y="2856361"/>
                  <a:pt x="5114440" y="2825359"/>
                </a:cubicBezTo>
                <a:cubicBezTo>
                  <a:pt x="5113770" y="2815543"/>
                  <a:pt x="5113435" y="2800711"/>
                  <a:pt x="5113435" y="2780864"/>
                </a:cubicBezTo>
                <a:lnTo>
                  <a:pt x="5113435" y="2533625"/>
                </a:lnTo>
                <a:close/>
                <a:moveTo>
                  <a:pt x="4584984" y="2533625"/>
                </a:moveTo>
                <a:lnTo>
                  <a:pt x="4584984" y="2990713"/>
                </a:lnTo>
                <a:lnTo>
                  <a:pt x="4703860" y="2990713"/>
                </a:lnTo>
                <a:lnTo>
                  <a:pt x="4703860" y="2839020"/>
                </a:lnTo>
                <a:lnTo>
                  <a:pt x="4778200" y="2839020"/>
                </a:lnTo>
                <a:cubicBezTo>
                  <a:pt x="4836689" y="2839020"/>
                  <a:pt x="4878547" y="2821515"/>
                  <a:pt x="4903773" y="2786504"/>
                </a:cubicBezTo>
                <a:cubicBezTo>
                  <a:pt x="4923195" y="2759520"/>
                  <a:pt x="4932907" y="2725400"/>
                  <a:pt x="4932907" y="2684146"/>
                </a:cubicBezTo>
                <a:cubicBezTo>
                  <a:pt x="4932907" y="2642225"/>
                  <a:pt x="4920851" y="2607773"/>
                  <a:pt x="4896741" y="2580788"/>
                </a:cubicBezTo>
                <a:cubicBezTo>
                  <a:pt x="4868836" y="2549346"/>
                  <a:pt x="4827983" y="2533625"/>
                  <a:pt x="4774181" y="2533625"/>
                </a:cubicBezTo>
                <a:close/>
                <a:moveTo>
                  <a:pt x="4013595" y="2533625"/>
                </a:moveTo>
                <a:lnTo>
                  <a:pt x="3935907" y="2990713"/>
                </a:lnTo>
                <a:lnTo>
                  <a:pt x="4054449" y="2990713"/>
                </a:lnTo>
                <a:lnTo>
                  <a:pt x="4093256" y="2727511"/>
                </a:lnTo>
                <a:lnTo>
                  <a:pt x="4198628" y="2990713"/>
                </a:lnTo>
                <a:lnTo>
                  <a:pt x="4245797" y="2990713"/>
                </a:lnTo>
                <a:lnTo>
                  <a:pt x="4356192" y="2727511"/>
                </a:lnTo>
                <a:lnTo>
                  <a:pt x="4389982" y="2990713"/>
                </a:lnTo>
                <a:lnTo>
                  <a:pt x="4508858" y="2990713"/>
                </a:lnTo>
                <a:lnTo>
                  <a:pt x="4439876" y="2533625"/>
                </a:lnTo>
                <a:lnTo>
                  <a:pt x="4321335" y="2533625"/>
                </a:lnTo>
                <a:lnTo>
                  <a:pt x="4223565" y="2777405"/>
                </a:lnTo>
                <a:lnTo>
                  <a:pt x="4131133" y="2533625"/>
                </a:lnTo>
                <a:close/>
                <a:moveTo>
                  <a:pt x="3603165" y="2533625"/>
                </a:moveTo>
                <a:lnTo>
                  <a:pt x="3427361" y="2990713"/>
                </a:lnTo>
                <a:lnTo>
                  <a:pt x="3552935" y="2990713"/>
                </a:lnTo>
                <a:lnTo>
                  <a:pt x="3584412" y="2911016"/>
                </a:lnTo>
                <a:lnTo>
                  <a:pt x="3748495" y="2911016"/>
                </a:lnTo>
                <a:lnTo>
                  <a:pt x="3777963" y="2990713"/>
                </a:lnTo>
                <a:lnTo>
                  <a:pt x="3904876" y="2990713"/>
                </a:lnTo>
                <a:lnTo>
                  <a:pt x="3732757" y="2533625"/>
                </a:lnTo>
                <a:close/>
                <a:moveTo>
                  <a:pt x="3292858" y="2523914"/>
                </a:moveTo>
                <a:cubicBezTo>
                  <a:pt x="3234592" y="2523914"/>
                  <a:pt x="3182688" y="2542331"/>
                  <a:pt x="3137147" y="2579166"/>
                </a:cubicBezTo>
                <a:cubicBezTo>
                  <a:pt x="3079104" y="2626270"/>
                  <a:pt x="3050082" y="2687773"/>
                  <a:pt x="3050082" y="2763676"/>
                </a:cubicBezTo>
                <a:cubicBezTo>
                  <a:pt x="3050082" y="2839355"/>
                  <a:pt x="3079104" y="2900747"/>
                  <a:pt x="3137147" y="2947851"/>
                </a:cubicBezTo>
                <a:cubicBezTo>
                  <a:pt x="3182688" y="2984686"/>
                  <a:pt x="3234257" y="3003103"/>
                  <a:pt x="3291853" y="3003103"/>
                </a:cubicBezTo>
                <a:cubicBezTo>
                  <a:pt x="3324893" y="3003103"/>
                  <a:pt x="3360835" y="2995401"/>
                  <a:pt x="3399679" y="2979998"/>
                </a:cubicBezTo>
                <a:lnTo>
                  <a:pt x="3399679" y="2837681"/>
                </a:lnTo>
                <a:cubicBezTo>
                  <a:pt x="3388277" y="2851616"/>
                  <a:pt x="3376874" y="2861955"/>
                  <a:pt x="3365471" y="2868697"/>
                </a:cubicBezTo>
                <a:cubicBezTo>
                  <a:pt x="3344231" y="2881506"/>
                  <a:pt x="3321428" y="2887910"/>
                  <a:pt x="3297060" y="2887910"/>
                </a:cubicBezTo>
                <a:cubicBezTo>
                  <a:pt x="3266207" y="2887910"/>
                  <a:pt x="3239378" y="2878621"/>
                  <a:pt x="3216572" y="2860043"/>
                </a:cubicBezTo>
                <a:cubicBezTo>
                  <a:pt x="3187732" y="2836540"/>
                  <a:pt x="3173312" y="2804418"/>
                  <a:pt x="3173312" y="2763676"/>
                </a:cubicBezTo>
                <a:cubicBezTo>
                  <a:pt x="3173312" y="2722711"/>
                  <a:pt x="3187732" y="2690477"/>
                  <a:pt x="3216572" y="2666974"/>
                </a:cubicBezTo>
                <a:cubicBezTo>
                  <a:pt x="3239378" y="2648396"/>
                  <a:pt x="3266207" y="2639107"/>
                  <a:pt x="3297060" y="2639107"/>
                </a:cubicBezTo>
                <a:cubicBezTo>
                  <a:pt x="3321428" y="2639107"/>
                  <a:pt x="3344231" y="2645511"/>
                  <a:pt x="3365471" y="2658319"/>
                </a:cubicBezTo>
                <a:cubicBezTo>
                  <a:pt x="3377097" y="2665289"/>
                  <a:pt x="3388500" y="2675628"/>
                  <a:pt x="3399679" y="2689336"/>
                </a:cubicBezTo>
                <a:lnTo>
                  <a:pt x="3399679" y="2547020"/>
                </a:lnTo>
                <a:cubicBezTo>
                  <a:pt x="3360165" y="2531616"/>
                  <a:pt x="3324558" y="2523914"/>
                  <a:pt x="3292858" y="2523914"/>
                </a:cubicBezTo>
                <a:close/>
                <a:moveTo>
                  <a:pt x="5643226" y="2522574"/>
                </a:moveTo>
                <a:cubicBezTo>
                  <a:pt x="5594113" y="2522574"/>
                  <a:pt x="5554822" y="2538964"/>
                  <a:pt x="5525354" y="2571742"/>
                </a:cubicBezTo>
                <a:cubicBezTo>
                  <a:pt x="5500128" y="2599612"/>
                  <a:pt x="5487515" y="2634731"/>
                  <a:pt x="5487515" y="2677098"/>
                </a:cubicBezTo>
                <a:cubicBezTo>
                  <a:pt x="5487515" y="2717679"/>
                  <a:pt x="5499702" y="2748004"/>
                  <a:pt x="5524078" y="2768071"/>
                </a:cubicBezTo>
                <a:cubicBezTo>
                  <a:pt x="5532575" y="2774984"/>
                  <a:pt x="5542861" y="2781005"/>
                  <a:pt x="5554937" y="2786133"/>
                </a:cubicBezTo>
                <a:cubicBezTo>
                  <a:pt x="5562541" y="2789478"/>
                  <a:pt x="5581102" y="2795498"/>
                  <a:pt x="5610619" y="2804194"/>
                </a:cubicBezTo>
                <a:cubicBezTo>
                  <a:pt x="5634994" y="2811185"/>
                  <a:pt x="5652325" y="2818063"/>
                  <a:pt x="5662612" y="2824830"/>
                </a:cubicBezTo>
                <a:cubicBezTo>
                  <a:pt x="5676478" y="2833851"/>
                  <a:pt x="5683410" y="2845126"/>
                  <a:pt x="5683410" y="2858657"/>
                </a:cubicBezTo>
                <a:cubicBezTo>
                  <a:pt x="5683410" y="2873541"/>
                  <a:pt x="5677147" y="2885041"/>
                  <a:pt x="5664621" y="2893158"/>
                </a:cubicBezTo>
                <a:cubicBezTo>
                  <a:pt x="5653881" y="2900375"/>
                  <a:pt x="5640793" y="2903984"/>
                  <a:pt x="5625358" y="2903984"/>
                </a:cubicBezTo>
                <a:cubicBezTo>
                  <a:pt x="5591132" y="2903984"/>
                  <a:pt x="5556123" y="2887799"/>
                  <a:pt x="5520331" y="2855429"/>
                </a:cubicBezTo>
                <a:lnTo>
                  <a:pt x="5469432" y="2951199"/>
                </a:lnTo>
                <a:cubicBezTo>
                  <a:pt x="5518322" y="2985802"/>
                  <a:pt x="5571342" y="3003103"/>
                  <a:pt x="5628492" y="3003103"/>
                </a:cubicBezTo>
                <a:cubicBezTo>
                  <a:pt x="5655728" y="3003103"/>
                  <a:pt x="5681177" y="2998968"/>
                  <a:pt x="5704842" y="2990698"/>
                </a:cubicBezTo>
                <a:cubicBezTo>
                  <a:pt x="5772707" y="2967229"/>
                  <a:pt x="5806639" y="2916830"/>
                  <a:pt x="5806639" y="2839501"/>
                </a:cubicBezTo>
                <a:cubicBezTo>
                  <a:pt x="5806639" y="2809329"/>
                  <a:pt x="5798924" y="2784633"/>
                  <a:pt x="5783492" y="2765413"/>
                </a:cubicBezTo>
                <a:cubicBezTo>
                  <a:pt x="5765605" y="2742838"/>
                  <a:pt x="5735640" y="2725404"/>
                  <a:pt x="5693597" y="2713112"/>
                </a:cubicBezTo>
                <a:cubicBezTo>
                  <a:pt x="5660055" y="2703254"/>
                  <a:pt x="5639929" y="2696307"/>
                  <a:pt x="5633217" y="2692271"/>
                </a:cubicBezTo>
                <a:cubicBezTo>
                  <a:pt x="5618235" y="2683534"/>
                  <a:pt x="5610744" y="2673116"/>
                  <a:pt x="5610744" y="2661019"/>
                </a:cubicBezTo>
                <a:cubicBezTo>
                  <a:pt x="5610744" y="2648696"/>
                  <a:pt x="5616451" y="2638837"/>
                  <a:pt x="5627864" y="2631441"/>
                </a:cubicBezTo>
                <a:cubicBezTo>
                  <a:pt x="5637938" y="2624943"/>
                  <a:pt x="5649353" y="2621694"/>
                  <a:pt x="5662109" y="2621694"/>
                </a:cubicBezTo>
                <a:cubicBezTo>
                  <a:pt x="5688522" y="2621694"/>
                  <a:pt x="5714709" y="2631851"/>
                  <a:pt x="5740671" y="2652166"/>
                </a:cubicBezTo>
                <a:lnTo>
                  <a:pt x="5788223" y="2559744"/>
                </a:lnTo>
                <a:cubicBezTo>
                  <a:pt x="5740895" y="2534964"/>
                  <a:pt x="5692563" y="2522574"/>
                  <a:pt x="5643226" y="2522574"/>
                </a:cubicBezTo>
                <a:close/>
                <a:moveTo>
                  <a:pt x="4244876" y="1030755"/>
                </a:moveTo>
                <a:lnTo>
                  <a:pt x="4328844" y="1304715"/>
                </a:lnTo>
                <a:lnTo>
                  <a:pt x="4151659" y="1304715"/>
                </a:lnTo>
                <a:close/>
                <a:moveTo>
                  <a:pt x="2832219" y="996598"/>
                </a:moveTo>
                <a:lnTo>
                  <a:pt x="2867086" y="996598"/>
                </a:lnTo>
                <a:cubicBezTo>
                  <a:pt x="2924962" y="996598"/>
                  <a:pt x="2964811" y="998259"/>
                  <a:pt x="2986633" y="1001580"/>
                </a:cubicBezTo>
                <a:cubicBezTo>
                  <a:pt x="3009403" y="1004900"/>
                  <a:pt x="3028142" y="1014388"/>
                  <a:pt x="3042848" y="1030043"/>
                </a:cubicBezTo>
                <a:cubicBezTo>
                  <a:pt x="3057554" y="1045223"/>
                  <a:pt x="3064907" y="1065622"/>
                  <a:pt x="3064907" y="1091239"/>
                </a:cubicBezTo>
                <a:cubicBezTo>
                  <a:pt x="3064907" y="1116856"/>
                  <a:pt x="3057554" y="1137018"/>
                  <a:pt x="3042848" y="1151724"/>
                </a:cubicBezTo>
                <a:cubicBezTo>
                  <a:pt x="3028142" y="1167379"/>
                  <a:pt x="3010115" y="1176867"/>
                  <a:pt x="2988767" y="1180187"/>
                </a:cubicBezTo>
                <a:cubicBezTo>
                  <a:pt x="2968843" y="1183508"/>
                  <a:pt x="2930892" y="1185168"/>
                  <a:pt x="2874914" y="1185168"/>
                </a:cubicBezTo>
                <a:lnTo>
                  <a:pt x="2832219" y="1185168"/>
                </a:lnTo>
                <a:close/>
                <a:moveTo>
                  <a:pt x="10704422" y="869225"/>
                </a:moveTo>
                <a:lnTo>
                  <a:pt x="10704422" y="1180899"/>
                </a:lnTo>
                <a:lnTo>
                  <a:pt x="10392748" y="1180899"/>
                </a:lnTo>
                <a:lnTo>
                  <a:pt x="10392748" y="1358083"/>
                </a:lnTo>
                <a:lnTo>
                  <a:pt x="10704422" y="1358083"/>
                </a:lnTo>
                <a:lnTo>
                  <a:pt x="10704422" y="1669046"/>
                </a:lnTo>
                <a:lnTo>
                  <a:pt x="10880895" y="1669046"/>
                </a:lnTo>
                <a:lnTo>
                  <a:pt x="10880895" y="1358083"/>
                </a:lnTo>
                <a:lnTo>
                  <a:pt x="11192569" y="1358083"/>
                </a:lnTo>
                <a:lnTo>
                  <a:pt x="11192569" y="1180899"/>
                </a:lnTo>
                <a:lnTo>
                  <a:pt x="10880895" y="1180899"/>
                </a:lnTo>
                <a:lnTo>
                  <a:pt x="10880895" y="869225"/>
                </a:lnTo>
                <a:close/>
                <a:moveTo>
                  <a:pt x="7986429" y="779565"/>
                </a:moveTo>
                <a:lnTo>
                  <a:pt x="7986429" y="1016523"/>
                </a:lnTo>
                <a:lnTo>
                  <a:pt x="8062568" y="1016523"/>
                </a:lnTo>
                <a:lnTo>
                  <a:pt x="8062568" y="1333889"/>
                </a:lnTo>
                <a:cubicBezTo>
                  <a:pt x="8062568" y="1433037"/>
                  <a:pt x="8070633" y="1506567"/>
                  <a:pt x="8086762" y="1554481"/>
                </a:cubicBezTo>
                <a:cubicBezTo>
                  <a:pt x="8102417" y="1603817"/>
                  <a:pt x="8126848" y="1645801"/>
                  <a:pt x="8160055" y="1680431"/>
                </a:cubicBezTo>
                <a:cubicBezTo>
                  <a:pt x="8193263" y="1715536"/>
                  <a:pt x="8238330" y="1741627"/>
                  <a:pt x="8295257" y="1758705"/>
                </a:cubicBezTo>
                <a:cubicBezTo>
                  <a:pt x="8351234" y="1776258"/>
                  <a:pt x="8415514" y="1785034"/>
                  <a:pt x="8488096" y="1785034"/>
                </a:cubicBezTo>
                <a:cubicBezTo>
                  <a:pt x="8578230" y="1785034"/>
                  <a:pt x="8654132" y="1768668"/>
                  <a:pt x="8715803" y="1735935"/>
                </a:cubicBezTo>
                <a:cubicBezTo>
                  <a:pt x="8777474" y="1703202"/>
                  <a:pt x="8821592" y="1657898"/>
                  <a:pt x="8848158" y="1600022"/>
                </a:cubicBezTo>
                <a:cubicBezTo>
                  <a:pt x="8874723" y="1541672"/>
                  <a:pt x="8888006" y="1466719"/>
                  <a:pt x="8888006" y="1375161"/>
                </a:cubicBezTo>
                <a:lnTo>
                  <a:pt x="8888006" y="1016523"/>
                </a:lnTo>
                <a:lnTo>
                  <a:pt x="8966281" y="1016523"/>
                </a:lnTo>
                <a:lnTo>
                  <a:pt x="8966281" y="779565"/>
                </a:lnTo>
                <a:lnTo>
                  <a:pt x="8594122" y="779565"/>
                </a:lnTo>
                <a:lnTo>
                  <a:pt x="8594122" y="1016523"/>
                </a:lnTo>
                <a:lnTo>
                  <a:pt x="8643933" y="1016523"/>
                </a:lnTo>
                <a:lnTo>
                  <a:pt x="8643933" y="1373738"/>
                </a:lnTo>
                <a:cubicBezTo>
                  <a:pt x="8643933" y="1447269"/>
                  <a:pt x="8636580" y="1495894"/>
                  <a:pt x="8621874" y="1519613"/>
                </a:cubicBezTo>
                <a:cubicBezTo>
                  <a:pt x="8607168" y="1543807"/>
                  <a:pt x="8583448" y="1555904"/>
                  <a:pt x="8550715" y="1555904"/>
                </a:cubicBezTo>
                <a:cubicBezTo>
                  <a:pt x="8511341" y="1555904"/>
                  <a:pt x="8484064" y="1541672"/>
                  <a:pt x="8468883" y="1513209"/>
                </a:cubicBezTo>
                <a:cubicBezTo>
                  <a:pt x="8453703" y="1484271"/>
                  <a:pt x="8446112" y="1429953"/>
                  <a:pt x="8446112" y="1350256"/>
                </a:cubicBezTo>
                <a:lnTo>
                  <a:pt x="8446112" y="1016523"/>
                </a:lnTo>
                <a:lnTo>
                  <a:pt x="8493077" y="1016523"/>
                </a:lnTo>
                <a:lnTo>
                  <a:pt x="8493077" y="779565"/>
                </a:lnTo>
                <a:close/>
                <a:moveTo>
                  <a:pt x="6204705" y="779565"/>
                </a:moveTo>
                <a:lnTo>
                  <a:pt x="6204705" y="1016523"/>
                </a:lnTo>
                <a:lnTo>
                  <a:pt x="6282980" y="1016523"/>
                </a:lnTo>
                <a:lnTo>
                  <a:pt x="6282980" y="1532422"/>
                </a:lnTo>
                <a:lnTo>
                  <a:pt x="6206840" y="1532422"/>
                </a:lnTo>
                <a:lnTo>
                  <a:pt x="6206840" y="1769379"/>
                </a:lnTo>
                <a:lnTo>
                  <a:pt x="6590384" y="1769379"/>
                </a:lnTo>
                <a:lnTo>
                  <a:pt x="6590384" y="1532422"/>
                </a:lnTo>
                <a:lnTo>
                  <a:pt x="6512110" y="1532422"/>
                </a:lnTo>
                <a:lnTo>
                  <a:pt x="6512110" y="986636"/>
                </a:lnTo>
                <a:lnTo>
                  <a:pt x="6808129" y="1769379"/>
                </a:lnTo>
                <a:lnTo>
                  <a:pt x="6956139" y="1769379"/>
                </a:lnTo>
                <a:lnTo>
                  <a:pt x="7255004" y="979520"/>
                </a:lnTo>
                <a:lnTo>
                  <a:pt x="7255004" y="1532422"/>
                </a:lnTo>
                <a:lnTo>
                  <a:pt x="7176018" y="1532422"/>
                </a:lnTo>
                <a:lnTo>
                  <a:pt x="7176018" y="1769379"/>
                </a:lnTo>
                <a:lnTo>
                  <a:pt x="7692628" y="1769379"/>
                </a:lnTo>
                <a:lnTo>
                  <a:pt x="7692628" y="1532422"/>
                </a:lnTo>
                <a:lnTo>
                  <a:pt x="7612931" y="1532422"/>
                </a:lnTo>
                <a:lnTo>
                  <a:pt x="7612931" y="1016523"/>
                </a:lnTo>
                <a:lnTo>
                  <a:pt x="7690494" y="1016523"/>
                </a:lnTo>
                <a:lnTo>
                  <a:pt x="7690494" y="779565"/>
                </a:lnTo>
                <a:lnTo>
                  <a:pt x="7097032" y="779565"/>
                </a:lnTo>
                <a:lnTo>
                  <a:pt x="6947599" y="1161686"/>
                </a:lnTo>
                <a:lnTo>
                  <a:pt x="6801725" y="779565"/>
                </a:lnTo>
                <a:close/>
                <a:moveTo>
                  <a:pt x="3941031" y="779565"/>
                </a:moveTo>
                <a:lnTo>
                  <a:pt x="3941031" y="1016523"/>
                </a:lnTo>
                <a:lnTo>
                  <a:pt x="4020728" y="1016523"/>
                </a:lnTo>
                <a:lnTo>
                  <a:pt x="3835005" y="1532422"/>
                </a:lnTo>
                <a:lnTo>
                  <a:pt x="3759577" y="1532422"/>
                </a:lnTo>
                <a:lnTo>
                  <a:pt x="3759577" y="1769379"/>
                </a:lnTo>
                <a:lnTo>
                  <a:pt x="4151659" y="1769379"/>
                </a:lnTo>
                <a:lnTo>
                  <a:pt x="4151659" y="1552346"/>
                </a:lnTo>
                <a:lnTo>
                  <a:pt x="4070539" y="1552346"/>
                </a:lnTo>
                <a:lnTo>
                  <a:pt x="4113945" y="1427819"/>
                </a:lnTo>
                <a:lnTo>
                  <a:pt x="4367269" y="1427819"/>
                </a:lnTo>
                <a:lnTo>
                  <a:pt x="4404983" y="1552346"/>
                </a:lnTo>
                <a:lnTo>
                  <a:pt x="4318171" y="1552346"/>
                </a:lnTo>
                <a:lnTo>
                  <a:pt x="4318171" y="1769379"/>
                </a:lnTo>
                <a:lnTo>
                  <a:pt x="4834780" y="1769379"/>
                </a:lnTo>
                <a:lnTo>
                  <a:pt x="4834780" y="1532422"/>
                </a:lnTo>
                <a:lnTo>
                  <a:pt x="4762199" y="1532422"/>
                </a:lnTo>
                <a:lnTo>
                  <a:pt x="4572917" y="1016523"/>
                </a:lnTo>
                <a:lnTo>
                  <a:pt x="4652614" y="1016523"/>
                </a:lnTo>
                <a:lnTo>
                  <a:pt x="4652614" y="779565"/>
                </a:lnTo>
                <a:close/>
                <a:moveTo>
                  <a:pt x="2368977" y="779565"/>
                </a:moveTo>
                <a:lnTo>
                  <a:pt x="2368977" y="1016523"/>
                </a:lnTo>
                <a:lnTo>
                  <a:pt x="2449387" y="1016523"/>
                </a:lnTo>
                <a:lnTo>
                  <a:pt x="2449387" y="1532422"/>
                </a:lnTo>
                <a:lnTo>
                  <a:pt x="2368977" y="1532422"/>
                </a:lnTo>
                <a:lnTo>
                  <a:pt x="2368977" y="1769379"/>
                </a:lnTo>
                <a:lnTo>
                  <a:pt x="2906935" y="1769379"/>
                </a:lnTo>
                <a:lnTo>
                  <a:pt x="2906935" y="1532422"/>
                </a:lnTo>
                <a:lnTo>
                  <a:pt x="2832219" y="1532422"/>
                </a:lnTo>
                <a:lnTo>
                  <a:pt x="2832219" y="1365199"/>
                </a:lnTo>
                <a:lnTo>
                  <a:pt x="2953899" y="1365199"/>
                </a:lnTo>
                <a:lnTo>
                  <a:pt x="3169510" y="1769379"/>
                </a:lnTo>
                <a:lnTo>
                  <a:pt x="3526014" y="1769379"/>
                </a:lnTo>
                <a:lnTo>
                  <a:pt x="3526014" y="1532422"/>
                </a:lnTo>
                <a:lnTo>
                  <a:pt x="3454855" y="1532422"/>
                </a:lnTo>
                <a:lnTo>
                  <a:pt x="3318231" y="1306138"/>
                </a:lnTo>
                <a:cubicBezTo>
                  <a:pt x="3361400" y="1286688"/>
                  <a:pt x="3396268" y="1256327"/>
                  <a:pt x="3422834" y="1215055"/>
                </a:cubicBezTo>
                <a:cubicBezTo>
                  <a:pt x="3449400" y="1173309"/>
                  <a:pt x="3462683" y="1126818"/>
                  <a:pt x="3462683" y="1075584"/>
                </a:cubicBezTo>
                <a:cubicBezTo>
                  <a:pt x="3462683" y="1007272"/>
                  <a:pt x="3440861" y="947973"/>
                  <a:pt x="3397217" y="897688"/>
                </a:cubicBezTo>
                <a:cubicBezTo>
                  <a:pt x="3354047" y="848352"/>
                  <a:pt x="3297832" y="816330"/>
                  <a:pt x="3228572" y="801624"/>
                </a:cubicBezTo>
                <a:cubicBezTo>
                  <a:pt x="3203903" y="796406"/>
                  <a:pt x="3176863" y="792255"/>
                  <a:pt x="3147450" y="789172"/>
                </a:cubicBezTo>
                <a:cubicBezTo>
                  <a:pt x="3118038" y="786088"/>
                  <a:pt x="3082697" y="783716"/>
                  <a:pt x="3041424" y="782056"/>
                </a:cubicBezTo>
                <a:cubicBezTo>
                  <a:pt x="3000153" y="780395"/>
                  <a:pt x="2955323" y="779565"/>
                  <a:pt x="2906935" y="779565"/>
                </a:cubicBezTo>
                <a:close/>
                <a:moveTo>
                  <a:pt x="1083814" y="779565"/>
                </a:moveTo>
                <a:lnTo>
                  <a:pt x="1083814" y="1016523"/>
                </a:lnTo>
                <a:lnTo>
                  <a:pt x="1162088" y="1016523"/>
                </a:lnTo>
                <a:lnTo>
                  <a:pt x="1162088" y="1532422"/>
                </a:lnTo>
                <a:lnTo>
                  <a:pt x="1085237" y="1532422"/>
                </a:lnTo>
                <a:lnTo>
                  <a:pt x="1085237" y="1769379"/>
                </a:lnTo>
                <a:lnTo>
                  <a:pt x="2029510" y="1769379"/>
                </a:lnTo>
                <a:lnTo>
                  <a:pt x="2029510" y="1452724"/>
                </a:lnTo>
                <a:lnTo>
                  <a:pt x="1769781" y="1452724"/>
                </a:lnTo>
                <a:lnTo>
                  <a:pt x="1769781" y="1532422"/>
                </a:lnTo>
                <a:lnTo>
                  <a:pt x="1544921" y="1532422"/>
                </a:lnTo>
                <a:lnTo>
                  <a:pt x="1544921" y="1370180"/>
                </a:lnTo>
                <a:lnTo>
                  <a:pt x="1740606" y="1370180"/>
                </a:lnTo>
                <a:lnTo>
                  <a:pt x="1740606" y="1168802"/>
                </a:lnTo>
                <a:lnTo>
                  <a:pt x="1544921" y="1168802"/>
                </a:lnTo>
                <a:lnTo>
                  <a:pt x="1544921" y="1016523"/>
                </a:lnTo>
                <a:lnTo>
                  <a:pt x="1769781" y="1016523"/>
                </a:lnTo>
                <a:lnTo>
                  <a:pt x="1769781" y="1096220"/>
                </a:lnTo>
                <a:lnTo>
                  <a:pt x="2029510" y="1096220"/>
                </a:lnTo>
                <a:lnTo>
                  <a:pt x="2029510" y="779565"/>
                </a:lnTo>
                <a:close/>
                <a:moveTo>
                  <a:pt x="9568212" y="766757"/>
                </a:moveTo>
                <a:cubicBezTo>
                  <a:pt x="9481399" y="766757"/>
                  <a:pt x="9408343" y="792611"/>
                  <a:pt x="9349043" y="844319"/>
                </a:cubicBezTo>
                <a:cubicBezTo>
                  <a:pt x="9289270" y="896028"/>
                  <a:pt x="9259384" y="967898"/>
                  <a:pt x="9259384" y="1059929"/>
                </a:cubicBezTo>
                <a:cubicBezTo>
                  <a:pt x="9259384" y="1111164"/>
                  <a:pt x="9271955" y="1157891"/>
                  <a:pt x="9297098" y="1200112"/>
                </a:cubicBezTo>
                <a:cubicBezTo>
                  <a:pt x="9322240" y="1242807"/>
                  <a:pt x="9352601" y="1276251"/>
                  <a:pt x="9388181" y="1300445"/>
                </a:cubicBezTo>
                <a:cubicBezTo>
                  <a:pt x="9426132" y="1327011"/>
                  <a:pt x="9485431" y="1358558"/>
                  <a:pt x="9566077" y="1395086"/>
                </a:cubicBezTo>
                <a:cubicBezTo>
                  <a:pt x="9630120" y="1423549"/>
                  <a:pt x="9672103" y="1445845"/>
                  <a:pt x="9692028" y="1461975"/>
                </a:cubicBezTo>
                <a:cubicBezTo>
                  <a:pt x="9710529" y="1476681"/>
                  <a:pt x="9719779" y="1495182"/>
                  <a:pt x="9719779" y="1517478"/>
                </a:cubicBezTo>
                <a:cubicBezTo>
                  <a:pt x="9719779" y="1560173"/>
                  <a:pt x="9693214" y="1581521"/>
                  <a:pt x="9640082" y="1581521"/>
                </a:cubicBezTo>
                <a:cubicBezTo>
                  <a:pt x="9566552" y="1581521"/>
                  <a:pt x="9516503" y="1538351"/>
                  <a:pt x="9489938" y="1452013"/>
                </a:cubicBezTo>
                <a:lnTo>
                  <a:pt x="9267211" y="1452013"/>
                </a:lnTo>
                <a:lnTo>
                  <a:pt x="9267211" y="1769379"/>
                </a:lnTo>
                <a:lnTo>
                  <a:pt x="9489938" y="1769379"/>
                </a:lnTo>
                <a:lnTo>
                  <a:pt x="9489938" y="1704625"/>
                </a:lnTo>
                <a:cubicBezTo>
                  <a:pt x="9560622" y="1756334"/>
                  <a:pt x="9639608" y="1782188"/>
                  <a:pt x="9726895" y="1782188"/>
                </a:cubicBezTo>
                <a:cubicBezTo>
                  <a:pt x="9820824" y="1782188"/>
                  <a:pt x="9898624" y="1753013"/>
                  <a:pt x="9960295" y="1694663"/>
                </a:cubicBezTo>
                <a:cubicBezTo>
                  <a:pt x="10021966" y="1637262"/>
                  <a:pt x="10052801" y="1567052"/>
                  <a:pt x="10052801" y="1484034"/>
                </a:cubicBezTo>
                <a:cubicBezTo>
                  <a:pt x="10052801" y="1429953"/>
                  <a:pt x="10039755" y="1379668"/>
                  <a:pt x="10013664" y="1333178"/>
                </a:cubicBezTo>
                <a:cubicBezTo>
                  <a:pt x="10002278" y="1312305"/>
                  <a:pt x="9987928" y="1292025"/>
                  <a:pt x="9970613" y="1272337"/>
                </a:cubicBezTo>
                <a:cubicBezTo>
                  <a:pt x="9953298" y="1252650"/>
                  <a:pt x="9936338" y="1237351"/>
                  <a:pt x="9919735" y="1226440"/>
                </a:cubicBezTo>
                <a:cubicBezTo>
                  <a:pt x="9887002" y="1204144"/>
                  <a:pt x="9822010" y="1168802"/>
                  <a:pt x="9724761" y="1120414"/>
                </a:cubicBezTo>
                <a:cubicBezTo>
                  <a:pt x="9652179" y="1084835"/>
                  <a:pt x="9609247" y="1061827"/>
                  <a:pt x="9595964" y="1051390"/>
                </a:cubicBezTo>
                <a:cubicBezTo>
                  <a:pt x="9582206" y="1041428"/>
                  <a:pt x="9575328" y="1026485"/>
                  <a:pt x="9575328" y="1006561"/>
                </a:cubicBezTo>
                <a:cubicBezTo>
                  <a:pt x="9575328" y="965289"/>
                  <a:pt x="9599522" y="944653"/>
                  <a:pt x="9647909" y="944653"/>
                </a:cubicBezTo>
                <a:cubicBezTo>
                  <a:pt x="9716696" y="944653"/>
                  <a:pt x="9764609" y="983553"/>
                  <a:pt x="9791649" y="1061353"/>
                </a:cubicBezTo>
                <a:lnTo>
                  <a:pt x="10012952" y="1061353"/>
                </a:lnTo>
                <a:lnTo>
                  <a:pt x="10012952" y="779565"/>
                </a:lnTo>
                <a:lnTo>
                  <a:pt x="9788803" y="779565"/>
                </a:lnTo>
                <a:lnTo>
                  <a:pt x="9788803" y="840761"/>
                </a:lnTo>
                <a:cubicBezTo>
                  <a:pt x="9728556" y="791425"/>
                  <a:pt x="9655025" y="766757"/>
                  <a:pt x="9568212" y="766757"/>
                </a:cubicBezTo>
                <a:close/>
                <a:moveTo>
                  <a:pt x="5405787" y="766757"/>
                </a:moveTo>
                <a:cubicBezTo>
                  <a:pt x="5318973" y="766757"/>
                  <a:pt x="5245918" y="792611"/>
                  <a:pt x="5186619" y="844319"/>
                </a:cubicBezTo>
                <a:cubicBezTo>
                  <a:pt x="5126847" y="896028"/>
                  <a:pt x="5096960" y="967898"/>
                  <a:pt x="5096960" y="1059929"/>
                </a:cubicBezTo>
                <a:cubicBezTo>
                  <a:pt x="5096960" y="1111164"/>
                  <a:pt x="5109531" y="1157891"/>
                  <a:pt x="5134673" y="1200112"/>
                </a:cubicBezTo>
                <a:cubicBezTo>
                  <a:pt x="5159817" y="1242807"/>
                  <a:pt x="5190177" y="1276251"/>
                  <a:pt x="5225757" y="1300445"/>
                </a:cubicBezTo>
                <a:cubicBezTo>
                  <a:pt x="5263708" y="1327011"/>
                  <a:pt x="5323006" y="1358558"/>
                  <a:pt x="5403652" y="1395086"/>
                </a:cubicBezTo>
                <a:cubicBezTo>
                  <a:pt x="5467694" y="1423549"/>
                  <a:pt x="5509678" y="1445845"/>
                  <a:pt x="5529603" y="1461975"/>
                </a:cubicBezTo>
                <a:cubicBezTo>
                  <a:pt x="5548104" y="1476681"/>
                  <a:pt x="5557354" y="1495182"/>
                  <a:pt x="5557354" y="1517478"/>
                </a:cubicBezTo>
                <a:cubicBezTo>
                  <a:pt x="5557354" y="1560173"/>
                  <a:pt x="5530788" y="1581521"/>
                  <a:pt x="5477657" y="1581521"/>
                </a:cubicBezTo>
                <a:cubicBezTo>
                  <a:pt x="5404128" y="1581521"/>
                  <a:pt x="5354078" y="1538351"/>
                  <a:pt x="5327512" y="1452013"/>
                </a:cubicBezTo>
                <a:lnTo>
                  <a:pt x="5104786" y="1452013"/>
                </a:lnTo>
                <a:lnTo>
                  <a:pt x="5104786" y="1769379"/>
                </a:lnTo>
                <a:lnTo>
                  <a:pt x="5327512" y="1769379"/>
                </a:lnTo>
                <a:lnTo>
                  <a:pt x="5327512" y="1704625"/>
                </a:lnTo>
                <a:cubicBezTo>
                  <a:pt x="5398196" y="1756334"/>
                  <a:pt x="5477182" y="1782188"/>
                  <a:pt x="5564470" y="1782188"/>
                </a:cubicBezTo>
                <a:cubicBezTo>
                  <a:pt x="5658400" y="1782188"/>
                  <a:pt x="5736200" y="1753013"/>
                  <a:pt x="5797870" y="1694663"/>
                </a:cubicBezTo>
                <a:cubicBezTo>
                  <a:pt x="5859541" y="1637262"/>
                  <a:pt x="5890377" y="1567052"/>
                  <a:pt x="5890377" y="1484034"/>
                </a:cubicBezTo>
                <a:cubicBezTo>
                  <a:pt x="5890377" y="1429953"/>
                  <a:pt x="5877330" y="1379668"/>
                  <a:pt x="5851239" y="1333178"/>
                </a:cubicBezTo>
                <a:cubicBezTo>
                  <a:pt x="5839853" y="1312305"/>
                  <a:pt x="5825503" y="1292025"/>
                  <a:pt x="5808188" y="1272337"/>
                </a:cubicBezTo>
                <a:cubicBezTo>
                  <a:pt x="5790874" y="1252650"/>
                  <a:pt x="5773913" y="1237351"/>
                  <a:pt x="5757309" y="1226440"/>
                </a:cubicBezTo>
                <a:cubicBezTo>
                  <a:pt x="5724577" y="1204144"/>
                  <a:pt x="5659585" y="1168802"/>
                  <a:pt x="5562336" y="1120414"/>
                </a:cubicBezTo>
                <a:cubicBezTo>
                  <a:pt x="5489754" y="1084835"/>
                  <a:pt x="5446821" y="1061827"/>
                  <a:pt x="5433539" y="1051390"/>
                </a:cubicBezTo>
                <a:cubicBezTo>
                  <a:pt x="5419782" y="1041428"/>
                  <a:pt x="5412904" y="1026485"/>
                  <a:pt x="5412904" y="1006561"/>
                </a:cubicBezTo>
                <a:cubicBezTo>
                  <a:pt x="5412904" y="965289"/>
                  <a:pt x="5437096" y="944653"/>
                  <a:pt x="5485484" y="944653"/>
                </a:cubicBezTo>
                <a:cubicBezTo>
                  <a:pt x="5554272" y="944653"/>
                  <a:pt x="5602184" y="983553"/>
                  <a:pt x="5629225" y="1061353"/>
                </a:cubicBezTo>
                <a:lnTo>
                  <a:pt x="5850527" y="1061353"/>
                </a:lnTo>
                <a:lnTo>
                  <a:pt x="5850527" y="779565"/>
                </a:lnTo>
                <a:lnTo>
                  <a:pt x="5626378" y="779565"/>
                </a:lnTo>
                <a:lnTo>
                  <a:pt x="5626378" y="840761"/>
                </a:lnTo>
                <a:cubicBezTo>
                  <a:pt x="5566131" y="791425"/>
                  <a:pt x="5492600" y="766757"/>
                  <a:pt x="5405787" y="76675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5E7F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5400" b="1" dirty="0">
              <a:solidFill>
                <a:schemeClr val="accent4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CAMPUS PR">
            <a:extLst>
              <a:ext uri="{FF2B5EF4-FFF2-40B4-BE49-F238E27FC236}">
                <a16:creationId xmlns:a16="http://schemas.microsoft.com/office/drawing/2014/main" id="{A9263410-B1A8-973E-C784-B30AD6A60D7F}"/>
              </a:ext>
            </a:extLst>
          </p:cNvPr>
          <p:cNvSpPr txBox="1"/>
          <p:nvPr/>
        </p:nvSpPr>
        <p:spPr>
          <a:xfrm>
            <a:off x="3540278" y="6993068"/>
            <a:ext cx="5563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PUERTO REAL</a:t>
            </a:r>
          </a:p>
        </p:txBody>
      </p:sp>
      <p:pic>
        <p:nvPicPr>
          <p:cNvPr id="16" name="CUADRADO AZUL PR">
            <a:extLst>
              <a:ext uri="{FF2B5EF4-FFF2-40B4-BE49-F238E27FC236}">
                <a16:creationId xmlns:a16="http://schemas.microsoft.com/office/drawing/2014/main" id="{AA4D8B75-A42A-3397-639C-E87A0FAC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54" y="5638009"/>
            <a:ext cx="5697814" cy="1355059"/>
          </a:xfrm>
          <a:prstGeom prst="rect">
            <a:avLst/>
          </a:prstGeom>
        </p:spPr>
      </p:pic>
      <p:pic>
        <p:nvPicPr>
          <p:cNvPr id="22" name="UE" descr="Texto&#10;&#10;Descripción generada automáticamente">
            <a:extLst>
              <a:ext uri="{FF2B5EF4-FFF2-40B4-BE49-F238E27FC236}">
                <a16:creationId xmlns:a16="http://schemas.microsoft.com/office/drawing/2014/main" id="{07FD03B9-79BF-9286-C78D-CAE0F087A7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0" y="5638009"/>
            <a:ext cx="4348739" cy="911428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A6A4BF0-C228-8C29-E958-92F6B93B48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31435" r="12286" b="35194"/>
          <a:stretch/>
        </p:blipFill>
        <p:spPr>
          <a:xfrm>
            <a:off x="353876" y="5519347"/>
            <a:ext cx="2387690" cy="110128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06A270C-280B-BA64-0549-28B440BE8C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33" y="3428999"/>
            <a:ext cx="2285091" cy="32322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17BD00-23E2-F89F-341F-CE4A018F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66" y="2308864"/>
            <a:ext cx="5697814" cy="731916"/>
          </a:xfrm>
          <a:prstGeom prst="rect">
            <a:avLst/>
          </a:prstGeom>
        </p:spPr>
      </p:pic>
      <p:sp>
        <p:nvSpPr>
          <p:cNvPr id="9" name="CAMPUS CADIZ">
            <a:extLst>
              <a:ext uri="{FF2B5EF4-FFF2-40B4-BE49-F238E27FC236}">
                <a16:creationId xmlns:a16="http://schemas.microsoft.com/office/drawing/2014/main" id="{67ABC5C4-16CC-0B0F-588F-27505ADEA22B}"/>
              </a:ext>
            </a:extLst>
          </p:cNvPr>
          <p:cNvSpPr txBox="1"/>
          <p:nvPr/>
        </p:nvSpPr>
        <p:spPr>
          <a:xfrm>
            <a:off x="3041373" y="2657172"/>
            <a:ext cx="632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CAMPUS CADIZ</a:t>
            </a:r>
          </a:p>
        </p:txBody>
      </p:sp>
      <p:pic>
        <p:nvPicPr>
          <p:cNvPr id="8" name="CUADRADO AZUL CADIZ">
            <a:extLst>
              <a:ext uri="{FF2B5EF4-FFF2-40B4-BE49-F238E27FC236}">
                <a16:creationId xmlns:a16="http://schemas.microsoft.com/office/drawing/2014/main" id="{C2638F1E-C2DD-408C-7375-66CB8EB4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97" y="2662519"/>
            <a:ext cx="5702529" cy="902926"/>
          </a:xfrm>
          <a:prstGeom prst="rect">
            <a:avLst/>
          </a:prstGeom>
        </p:spPr>
      </p:pic>
      <p:sp>
        <p:nvSpPr>
          <p:cNvPr id="17" name="CAMPUS ALGECIRAS">
            <a:extLst>
              <a:ext uri="{FF2B5EF4-FFF2-40B4-BE49-F238E27FC236}">
                <a16:creationId xmlns:a16="http://schemas.microsoft.com/office/drawing/2014/main" id="{CA6F0BF2-D549-F6B3-007C-3D8CBBD11630}"/>
              </a:ext>
            </a:extLst>
          </p:cNvPr>
          <p:cNvSpPr txBox="1"/>
          <p:nvPr/>
        </p:nvSpPr>
        <p:spPr>
          <a:xfrm>
            <a:off x="12117689" y="2721541"/>
            <a:ext cx="4111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ALGECIRAS</a:t>
            </a:r>
          </a:p>
        </p:txBody>
      </p:sp>
      <p:sp>
        <p:nvSpPr>
          <p:cNvPr id="11" name="CAMPUS JEREZ">
            <a:extLst>
              <a:ext uri="{FF2B5EF4-FFF2-40B4-BE49-F238E27FC236}">
                <a16:creationId xmlns:a16="http://schemas.microsoft.com/office/drawing/2014/main" id="{D2D6362B-C11A-D02C-18BF-0FEB834F7DD3}"/>
              </a:ext>
            </a:extLst>
          </p:cNvPr>
          <p:cNvSpPr txBox="1"/>
          <p:nvPr/>
        </p:nvSpPr>
        <p:spPr>
          <a:xfrm>
            <a:off x="51553" y="2717015"/>
            <a:ext cx="224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JEREZ</a:t>
            </a:r>
          </a:p>
        </p:txBody>
      </p:sp>
      <p:pic>
        <p:nvPicPr>
          <p:cNvPr id="13" name="CUADRADO AZUL JEREZ">
            <a:extLst>
              <a:ext uri="{FF2B5EF4-FFF2-40B4-BE49-F238E27FC236}">
                <a16:creationId xmlns:a16="http://schemas.microsoft.com/office/drawing/2014/main" id="{4785A6A3-3996-38E4-B641-A7A33618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4" y="2528756"/>
            <a:ext cx="1988928" cy="13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6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0248 0.4342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2292 L -0.00872 -0.0958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0.18711 0.0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7037E-7 L -0.40182 0.0011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2.96296E-6 L -0.00039 -0.3268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598631" y="4649459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Imagen 3" descr="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14C5C015-ACEA-63FA-BF58-FEA7668A4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9632" r="3753" b="28363"/>
          <a:stretch>
            <a:fillRect/>
          </a:stretch>
        </p:blipFill>
        <p:spPr>
          <a:xfrm>
            <a:off x="552831" y="2281405"/>
            <a:ext cx="3145295" cy="3030343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540131" y="5546253"/>
            <a:ext cx="3314700" cy="953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PUERTO</a:t>
            </a:r>
          </a:p>
          <a:p>
            <a:r>
              <a:rPr lang="en-US" dirty="0">
                <a:solidFill>
                  <a:schemeClr val="bg1"/>
                </a:solidFill>
              </a:rPr>
              <a:t>REAL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hlinkClick r:id="rId4"/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4759406" y="1421494"/>
            <a:ext cx="3314700" cy="5702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Faculty of Sciences</a:t>
            </a:r>
          </a:p>
        </p:txBody>
      </p:sp>
      <p:sp>
        <p:nvSpPr>
          <p:cNvPr id="19" name="Título 1">
            <a:hlinkClick r:id="rId5"/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4589084" y="4031328"/>
            <a:ext cx="3521071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u="sng" dirty="0" err="1">
                <a:solidFill>
                  <a:schemeClr val="tx1"/>
                </a:solidFill>
              </a:rPr>
              <a:t>University</a:t>
            </a:r>
            <a:r>
              <a:rPr lang="es-ES" u="sng" dirty="0">
                <a:solidFill>
                  <a:schemeClr val="tx1"/>
                </a:solidFill>
              </a:rPr>
              <a:t> </a:t>
            </a:r>
            <a:r>
              <a:rPr lang="es-ES" sz="2800" u="sng" dirty="0" err="1">
                <a:solidFill>
                  <a:schemeClr val="tx1"/>
                </a:solidFill>
                <a:effectLst/>
              </a:rPr>
              <a:t>School</a:t>
            </a:r>
            <a:r>
              <a:rPr lang="es-ES" sz="2800" u="sng" dirty="0">
                <a:solidFill>
                  <a:schemeClr val="tx1"/>
                </a:solidFill>
                <a:effectLst/>
              </a:rPr>
              <a:t> of </a:t>
            </a:r>
            <a:r>
              <a:rPr lang="es-ES" sz="2800" u="sng" dirty="0" err="1">
                <a:solidFill>
                  <a:schemeClr val="tx1"/>
                </a:solidFill>
                <a:effectLst/>
              </a:rPr>
              <a:t>Engineering</a:t>
            </a:r>
            <a:endParaRPr lang="es-ES" sz="2800" u="sng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3" name="Título 1">
            <a:hlinkClick r:id="rId6"/>
            <a:extLst>
              <a:ext uri="{FF2B5EF4-FFF2-40B4-BE49-F238E27FC236}">
                <a16:creationId xmlns:a16="http://schemas.microsoft.com/office/drawing/2014/main" id="{5301EAB5-808B-D8C1-C352-18DB930EFCB1}"/>
              </a:ext>
            </a:extLst>
          </p:cNvPr>
          <p:cNvSpPr txBox="1">
            <a:spLocks/>
          </p:cNvSpPr>
          <p:nvPr/>
        </p:nvSpPr>
        <p:spPr>
          <a:xfrm>
            <a:off x="4681772" y="2572463"/>
            <a:ext cx="3440823" cy="11254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 err="1">
                <a:effectLst/>
              </a:rPr>
              <a:t>Faculty</a:t>
            </a:r>
            <a:r>
              <a:rPr lang="es-ES" sz="2800" u="sng" dirty="0">
                <a:effectLst/>
              </a:rPr>
              <a:t> of Marine and </a:t>
            </a:r>
            <a:r>
              <a:rPr lang="es-ES" sz="2800" u="sng" dirty="0" err="1">
                <a:effectLst/>
              </a:rPr>
              <a:t>Environmental</a:t>
            </a:r>
            <a:r>
              <a:rPr lang="es-ES" sz="2800" u="sng" dirty="0">
                <a:effectLst/>
              </a:rPr>
              <a:t> </a:t>
            </a:r>
            <a:r>
              <a:rPr lang="es-ES" sz="2800" u="sng" dirty="0" err="1">
                <a:effectLst/>
              </a:rPr>
              <a:t>Sciences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7" name="CuadroTexto 6">
            <a:hlinkClick r:id="rId7"/>
            <a:extLst>
              <a:ext uri="{FF2B5EF4-FFF2-40B4-BE49-F238E27FC236}">
                <a16:creationId xmlns:a16="http://schemas.microsoft.com/office/drawing/2014/main" id="{75BA6B49-C817-FEF0-467A-0103C0EFF036}"/>
              </a:ext>
            </a:extLst>
          </p:cNvPr>
          <p:cNvSpPr txBox="1"/>
          <p:nvPr/>
        </p:nvSpPr>
        <p:spPr>
          <a:xfrm>
            <a:off x="8134841" y="1229652"/>
            <a:ext cx="4034772" cy="12110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 err="1">
                <a:effectLst/>
              </a:rPr>
              <a:t>University</a:t>
            </a:r>
            <a:r>
              <a:rPr lang="es-ES" sz="2800" u="sng" dirty="0">
                <a:effectLst/>
              </a:rPr>
              <a:t> </a:t>
            </a:r>
            <a:r>
              <a:rPr lang="es-ES" sz="2800" u="sng" dirty="0" err="1">
                <a:effectLst/>
              </a:rPr>
              <a:t>School</a:t>
            </a:r>
            <a:r>
              <a:rPr lang="es-ES" sz="2800" u="sng" dirty="0">
                <a:effectLst/>
              </a:rPr>
              <a:t> of Naval and </a:t>
            </a:r>
            <a:r>
              <a:rPr lang="es-ES" sz="2800" u="sng" dirty="0" err="1">
                <a:effectLst/>
              </a:rPr>
              <a:t>Oceanic</a:t>
            </a:r>
            <a:r>
              <a:rPr lang="es-ES" sz="2800" u="sng" dirty="0">
                <a:effectLst/>
              </a:rPr>
              <a:t> </a:t>
            </a:r>
            <a:r>
              <a:rPr lang="es-ES" sz="2800" u="sng" dirty="0" err="1">
                <a:effectLst/>
              </a:rPr>
              <a:t>Engineering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9" name="CuadroTexto 8">
            <a:hlinkClick r:id="rId8"/>
            <a:extLst>
              <a:ext uri="{FF2B5EF4-FFF2-40B4-BE49-F238E27FC236}">
                <a16:creationId xmlns:a16="http://schemas.microsoft.com/office/drawing/2014/main" id="{E1778A8B-5960-26A9-1BE0-52BE65DEEDF6}"/>
              </a:ext>
            </a:extLst>
          </p:cNvPr>
          <p:cNvSpPr txBox="1"/>
          <p:nvPr/>
        </p:nvSpPr>
        <p:spPr>
          <a:xfrm>
            <a:off x="8068139" y="4819619"/>
            <a:ext cx="4184021" cy="9954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u="sng" dirty="0" err="1"/>
              <a:t>U</a:t>
            </a:r>
            <a:r>
              <a:rPr lang="es-ES" sz="2800" u="sng" dirty="0" err="1">
                <a:effectLst/>
              </a:rPr>
              <a:t>niversity</a:t>
            </a:r>
            <a:r>
              <a:rPr lang="es-ES" sz="2800" u="sng" dirty="0">
                <a:effectLst/>
              </a:rPr>
              <a:t> </a:t>
            </a:r>
            <a:r>
              <a:rPr lang="es-ES" sz="2800" u="sng" dirty="0" err="1">
                <a:effectLst/>
              </a:rPr>
              <a:t>School</a:t>
            </a:r>
            <a:r>
              <a:rPr lang="es-ES" sz="2800" u="sng" dirty="0">
                <a:effectLst/>
              </a:rPr>
              <a:t> of Marine </a:t>
            </a:r>
            <a:r>
              <a:rPr lang="es-ES" sz="2800" u="sng" dirty="0" err="1">
                <a:effectLst/>
              </a:rPr>
              <a:t>Nautical</a:t>
            </a:r>
            <a:r>
              <a:rPr lang="es-ES" sz="2800" u="sng" dirty="0">
                <a:effectLst/>
              </a:rPr>
              <a:t> and </a:t>
            </a:r>
            <a:r>
              <a:rPr lang="es-ES" sz="2800" u="sng" dirty="0" err="1">
                <a:effectLst/>
              </a:rPr>
              <a:t>Radioelectronical</a:t>
            </a:r>
            <a:r>
              <a:rPr lang="es-ES" sz="2800" u="sng" dirty="0">
                <a:effectLst/>
              </a:rPr>
              <a:t> </a:t>
            </a:r>
            <a:r>
              <a:rPr lang="es-ES" sz="2800" u="sng" dirty="0" err="1">
                <a:effectLst/>
              </a:rPr>
              <a:t>Engineering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39" name="CuadroTexto 38">
            <a:hlinkClick r:id="rId9"/>
            <a:extLst>
              <a:ext uri="{FF2B5EF4-FFF2-40B4-BE49-F238E27FC236}">
                <a16:creationId xmlns:a16="http://schemas.microsoft.com/office/drawing/2014/main" id="{BB303B5B-4851-A3D3-45D1-9DDD5ED2F273}"/>
              </a:ext>
            </a:extLst>
          </p:cNvPr>
          <p:cNvSpPr txBox="1"/>
          <p:nvPr/>
        </p:nvSpPr>
        <p:spPr>
          <a:xfrm>
            <a:off x="8246995" y="2930685"/>
            <a:ext cx="3897315" cy="9954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 err="1">
                <a:effectLst/>
              </a:rPr>
              <a:t>Faculty</a:t>
            </a:r>
            <a:r>
              <a:rPr lang="es-ES" sz="2800" u="sng" dirty="0">
                <a:effectLst/>
              </a:rPr>
              <a:t> of </a:t>
            </a:r>
            <a:r>
              <a:rPr lang="es-ES" sz="2800" u="sng" dirty="0" err="1">
                <a:effectLst/>
              </a:rPr>
              <a:t>Educational</a:t>
            </a:r>
            <a:r>
              <a:rPr lang="es-ES" sz="2800" u="sng" dirty="0">
                <a:effectLst/>
              </a:rPr>
              <a:t> </a:t>
            </a:r>
            <a:r>
              <a:rPr lang="es-ES" sz="2800" u="sng" dirty="0" err="1">
                <a:effectLst/>
              </a:rPr>
              <a:t>Sciences</a:t>
            </a:r>
            <a:r>
              <a:rPr lang="es-ES" sz="2800" u="sng" dirty="0">
                <a:effectLst/>
              </a:rPr>
              <a:t> </a:t>
            </a:r>
            <a:endParaRPr lang="es-ES" sz="2800" u="sng" dirty="0">
              <a:solidFill>
                <a:srgbClr val="40404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pic>
        <p:nvPicPr>
          <p:cNvPr id="8" name="Gráfico 7" descr="Átomo con relleno sólido">
            <a:extLst>
              <a:ext uri="{FF2B5EF4-FFF2-40B4-BE49-F238E27FC236}">
                <a16:creationId xmlns:a16="http://schemas.microsoft.com/office/drawing/2014/main" id="{71805584-C365-AB31-ECAE-D0B5776DDF8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28548" y="1339210"/>
            <a:ext cx="570241" cy="570241"/>
          </a:xfrm>
          <a:prstGeom prst="rect">
            <a:avLst/>
          </a:prstGeom>
        </p:spPr>
      </p:pic>
      <p:pic>
        <p:nvPicPr>
          <p:cNvPr id="15" name="Gráfico 14" descr="Sostenibilidad con relleno sólido">
            <a:extLst>
              <a:ext uri="{FF2B5EF4-FFF2-40B4-BE49-F238E27FC236}">
                <a16:creationId xmlns:a16="http://schemas.microsoft.com/office/drawing/2014/main" id="{72607060-A7F1-7F15-1D32-B9774591E3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24335" y="2747414"/>
            <a:ext cx="570241" cy="570241"/>
          </a:xfrm>
          <a:prstGeom prst="rect">
            <a:avLst/>
          </a:prstGeom>
        </p:spPr>
      </p:pic>
      <p:pic>
        <p:nvPicPr>
          <p:cNvPr id="20" name="Gráfico 19" descr="Escena de puesta de sol con relleno sólido">
            <a:extLst>
              <a:ext uri="{FF2B5EF4-FFF2-40B4-BE49-F238E27FC236}">
                <a16:creationId xmlns:a16="http://schemas.microsoft.com/office/drawing/2014/main" id="{AD9F022A-1754-F4AD-21F9-7BB23970BC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28815" y="502932"/>
            <a:ext cx="661576" cy="661576"/>
          </a:xfrm>
          <a:prstGeom prst="rect">
            <a:avLst/>
          </a:prstGeom>
        </p:spPr>
      </p:pic>
      <p:pic>
        <p:nvPicPr>
          <p:cNvPr id="22" name="Gráfico 21" descr="Plano con relleno sólido">
            <a:extLst>
              <a:ext uri="{FF2B5EF4-FFF2-40B4-BE49-F238E27FC236}">
                <a16:creationId xmlns:a16="http://schemas.microsoft.com/office/drawing/2014/main" id="{85B67096-4A9D-75D7-8B60-9F24BBD948E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24334" y="4232906"/>
            <a:ext cx="570241" cy="570241"/>
          </a:xfrm>
          <a:prstGeom prst="rect">
            <a:avLst/>
          </a:prstGeom>
        </p:spPr>
      </p:pic>
      <p:pic>
        <p:nvPicPr>
          <p:cNvPr id="24" name="Gráfico 23" descr="Rollo de diplomas con relleno sólido">
            <a:extLst>
              <a:ext uri="{FF2B5EF4-FFF2-40B4-BE49-F238E27FC236}">
                <a16:creationId xmlns:a16="http://schemas.microsoft.com/office/drawing/2014/main" id="{798DF39F-C4A0-152B-4E2B-00094DABB92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52685" y="2385904"/>
            <a:ext cx="685933" cy="685933"/>
          </a:xfrm>
          <a:prstGeom prst="rect">
            <a:avLst/>
          </a:prstGeom>
        </p:spPr>
      </p:pic>
      <p:pic>
        <p:nvPicPr>
          <p:cNvPr id="26" name="Gráfico 25" descr="Aprendizaje remoto de ciencia con relleno sólido">
            <a:extLst>
              <a:ext uri="{FF2B5EF4-FFF2-40B4-BE49-F238E27FC236}">
                <a16:creationId xmlns:a16="http://schemas.microsoft.com/office/drawing/2014/main" id="{09847400-AEEA-A3FA-E812-39F484F019E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52685" y="4137540"/>
            <a:ext cx="636182" cy="636182"/>
          </a:xfrm>
          <a:prstGeom prst="rect">
            <a:avLst/>
          </a:prstGeom>
        </p:spPr>
      </p:pic>
      <p:pic>
        <p:nvPicPr>
          <p:cNvPr id="13" name="Gráfico 12" descr="Flecha: curva con sentido de las agujas del reloj con relleno sólido">
            <a:hlinkClick r:id="rId22" action="ppaction://hlinksldjump"/>
            <a:extLst>
              <a:ext uri="{FF2B5EF4-FFF2-40B4-BE49-F238E27FC236}">
                <a16:creationId xmlns:a16="http://schemas.microsoft.com/office/drawing/2014/main" id="{80DB2D23-17BB-D01D-06F7-DD768BD9F5EE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7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 descr="Los centros de la UCA en el Campus Bahía de Algeciras permanecerán hoy cerrados por el temporal de viento y agua">
            <a:extLst>
              <a:ext uri="{FF2B5EF4-FFF2-40B4-BE49-F238E27FC236}">
                <a16:creationId xmlns:a16="http://schemas.microsoft.com/office/drawing/2014/main" id="{63313A2C-35F0-34C2-9EBD-542EEA58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4955" b="48"/>
          <a:stretch>
            <a:fillRect/>
          </a:stretch>
        </p:blipFill>
        <p:spPr bwMode="auto">
          <a:xfrm>
            <a:off x="457470" y="2445899"/>
            <a:ext cx="3140638" cy="2890520"/>
          </a:xfrm>
          <a:custGeom>
            <a:avLst/>
            <a:gdLst>
              <a:gd name="connsiteX0" fmla="*/ 656039 w 2091738"/>
              <a:gd name="connsiteY0" fmla="*/ 0 h 1801368"/>
              <a:gd name="connsiteX1" fmla="*/ 1435699 w 2091738"/>
              <a:gd name="connsiteY1" fmla="*/ 0 h 1801368"/>
              <a:gd name="connsiteX2" fmla="*/ 1452968 w 2091738"/>
              <a:gd name="connsiteY2" fmla="*/ 5648 h 1801368"/>
              <a:gd name="connsiteX3" fmla="*/ 2091738 w 2091738"/>
              <a:gd name="connsiteY3" fmla="*/ 866786 h 1801368"/>
              <a:gd name="connsiteX4" fmla="*/ 1045869 w 2091738"/>
              <a:gd name="connsiteY4" fmla="*/ 1801368 h 1801368"/>
              <a:gd name="connsiteX5" fmla="*/ 0 w 2091738"/>
              <a:gd name="connsiteY5" fmla="*/ 866786 h 1801368"/>
              <a:gd name="connsiteX6" fmla="*/ 638770 w 2091738"/>
              <a:gd name="connsiteY6" fmla="*/ 5648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1738" h="1801368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98613" y="4668688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440113" y="5565482"/>
            <a:ext cx="3314700" cy="953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BAHÍA DE ALGECIRAS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7595EC-613A-DE73-35B7-7749B84CC7D2}"/>
              </a:ext>
            </a:extLst>
          </p:cNvPr>
          <p:cNvSpPr txBox="1"/>
          <p:nvPr/>
        </p:nvSpPr>
        <p:spPr>
          <a:xfrm>
            <a:off x="4771278" y="5095524"/>
            <a:ext cx="6717186" cy="1035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 of </a:t>
            </a:r>
            <a:r>
              <a:rPr lang="es-ES" dirty="0" err="1"/>
              <a:t>Education</a:t>
            </a:r>
            <a:r>
              <a:rPr lang="es-ES" dirty="0"/>
              <a:t> Virgen de Europa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D53252E-29E4-EE7A-F6B3-1D4993D31E63}"/>
              </a:ext>
            </a:extLst>
          </p:cNvPr>
          <p:cNvSpPr txBox="1"/>
          <p:nvPr/>
        </p:nvSpPr>
        <p:spPr>
          <a:xfrm>
            <a:off x="4287785" y="1627552"/>
            <a:ext cx="3613351" cy="1808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Escuela Politécnica Superior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586690E-8BF2-ED90-4F06-225A7D3519D9}"/>
              </a:ext>
            </a:extLst>
          </p:cNvPr>
          <p:cNvSpPr txBox="1"/>
          <p:nvPr/>
        </p:nvSpPr>
        <p:spPr>
          <a:xfrm>
            <a:off x="3046460" y="3522310"/>
            <a:ext cx="6096000" cy="552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/>
              <a:t>Faculty</a:t>
            </a:r>
            <a:r>
              <a:rPr lang="es-ES" dirty="0"/>
              <a:t> of </a:t>
            </a:r>
            <a:r>
              <a:rPr lang="es-ES" dirty="0" err="1"/>
              <a:t>Nursing</a:t>
            </a:r>
            <a:endParaRPr lang="es-E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06C5669-F92E-6650-5F66-00D0101F695A}"/>
              </a:ext>
            </a:extLst>
          </p:cNvPr>
          <p:cNvSpPr txBox="1">
            <a:spLocks/>
          </p:cNvSpPr>
          <p:nvPr/>
        </p:nvSpPr>
        <p:spPr>
          <a:xfrm>
            <a:off x="8244117" y="1909422"/>
            <a:ext cx="3564408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5420002-AF7E-8250-A23E-56CE3B8C8F3F}"/>
              </a:ext>
            </a:extLst>
          </p:cNvPr>
          <p:cNvSpPr txBox="1">
            <a:spLocks/>
          </p:cNvSpPr>
          <p:nvPr/>
        </p:nvSpPr>
        <p:spPr>
          <a:xfrm>
            <a:off x="8244117" y="3581623"/>
            <a:ext cx="3564408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9B93A1-DE6E-565E-7979-35186D5136BC}"/>
              </a:ext>
            </a:extLst>
          </p:cNvPr>
          <p:cNvSpPr txBox="1">
            <a:spLocks/>
          </p:cNvSpPr>
          <p:nvPr/>
        </p:nvSpPr>
        <p:spPr>
          <a:xfrm>
            <a:off x="6350748" y="6168058"/>
            <a:ext cx="3564408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F218AEF-7E15-DA14-8173-6C3808EF9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043" y="4311813"/>
            <a:ext cx="571656" cy="555323"/>
          </a:xfrm>
          <a:prstGeom prst="rect">
            <a:avLst/>
          </a:prstGeom>
        </p:spPr>
      </p:pic>
      <p:pic>
        <p:nvPicPr>
          <p:cNvPr id="8" name="Gráfico 7" descr="Péndulo de Newton con relleno sólido">
            <a:extLst>
              <a:ext uri="{FF2B5EF4-FFF2-40B4-BE49-F238E27FC236}">
                <a16:creationId xmlns:a16="http://schemas.microsoft.com/office/drawing/2014/main" id="{A031C4E0-0DC7-B61C-9BAA-D278ABAE47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7852" y="1046458"/>
            <a:ext cx="673216" cy="673216"/>
          </a:xfrm>
          <a:prstGeom prst="rect">
            <a:avLst/>
          </a:prstGeom>
        </p:spPr>
      </p:pic>
      <p:pic>
        <p:nvPicPr>
          <p:cNvPr id="17" name="Gráfico 16" descr="Latido con relleno sólido">
            <a:extLst>
              <a:ext uri="{FF2B5EF4-FFF2-40B4-BE49-F238E27FC236}">
                <a16:creationId xmlns:a16="http://schemas.microsoft.com/office/drawing/2014/main" id="{C5D607FC-047E-CEFA-8944-D030E01D9D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7377" y="2959369"/>
            <a:ext cx="733591" cy="733591"/>
          </a:xfrm>
          <a:prstGeom prst="rect">
            <a:avLst/>
          </a:prstGeom>
        </p:spPr>
      </p:pic>
      <p:pic>
        <p:nvPicPr>
          <p:cNvPr id="21" name="Gráfico 20" descr="Profesor con relleno sólido">
            <a:extLst>
              <a:ext uri="{FF2B5EF4-FFF2-40B4-BE49-F238E27FC236}">
                <a16:creationId xmlns:a16="http://schemas.microsoft.com/office/drawing/2014/main" id="{98581799-C40D-5D5C-B196-E042B5EDD3F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60944" y="4382985"/>
            <a:ext cx="725267" cy="725267"/>
          </a:xfrm>
          <a:prstGeom prst="rect">
            <a:avLst/>
          </a:prstGeom>
        </p:spPr>
      </p:pic>
      <p:pic>
        <p:nvPicPr>
          <p:cNvPr id="13" name="Gráfico 12" descr="Flecha: curva con sentido de las agujas del reloj con relleno sólido">
            <a:hlinkClick r:id="rId14" action="ppaction://hlinksldjump"/>
            <a:extLst>
              <a:ext uri="{FF2B5EF4-FFF2-40B4-BE49-F238E27FC236}">
                <a16:creationId xmlns:a16="http://schemas.microsoft.com/office/drawing/2014/main" id="{C4FCF397-8132-E369-3171-E04E83DC3F5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9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echa: pentágono 31">
            <a:hlinkClick r:id="rId2" action="ppaction://hlinksldjump"/>
            <a:extLst>
              <a:ext uri="{FF2B5EF4-FFF2-40B4-BE49-F238E27FC236}">
                <a16:creationId xmlns:a16="http://schemas.microsoft.com/office/drawing/2014/main" id="{48EC4D64-6C8A-E56C-523C-865593890B25}"/>
              </a:ext>
            </a:extLst>
          </p:cNvPr>
          <p:cNvSpPr/>
          <p:nvPr/>
        </p:nvSpPr>
        <p:spPr>
          <a:xfrm>
            <a:off x="6986899" y="3710327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Flecha: pentágono 17">
            <a:hlinkClick r:id="rId3" action="ppaction://hlinksldjump"/>
            <a:extLst>
              <a:ext uri="{FF2B5EF4-FFF2-40B4-BE49-F238E27FC236}">
                <a16:creationId xmlns:a16="http://schemas.microsoft.com/office/drawing/2014/main" id="{969C84AC-A086-79C0-0A3F-75E3F2B002C6}"/>
              </a:ext>
            </a:extLst>
          </p:cNvPr>
          <p:cNvSpPr/>
          <p:nvPr/>
        </p:nvSpPr>
        <p:spPr>
          <a:xfrm>
            <a:off x="700742" y="818278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Flecha: pentágono 2">
            <a:hlinkClick r:id="rId4" action="ppaction://hlinksldjump"/>
            <a:extLst>
              <a:ext uri="{FF2B5EF4-FFF2-40B4-BE49-F238E27FC236}">
                <a16:creationId xmlns:a16="http://schemas.microsoft.com/office/drawing/2014/main" id="{017A6C80-A4A4-3DB2-D3C0-380AF6EF5D1B}"/>
              </a:ext>
            </a:extLst>
          </p:cNvPr>
          <p:cNvSpPr/>
          <p:nvPr/>
        </p:nvSpPr>
        <p:spPr>
          <a:xfrm>
            <a:off x="771538" y="2539255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Flecha: pentágono 16">
            <a:hlinkClick r:id="rId5" action="ppaction://hlinksldjump"/>
            <a:extLst>
              <a:ext uri="{FF2B5EF4-FFF2-40B4-BE49-F238E27FC236}">
                <a16:creationId xmlns:a16="http://schemas.microsoft.com/office/drawing/2014/main" id="{86645D0D-526F-B169-BB8D-C2F5E25EF847}"/>
              </a:ext>
            </a:extLst>
          </p:cNvPr>
          <p:cNvSpPr/>
          <p:nvPr/>
        </p:nvSpPr>
        <p:spPr>
          <a:xfrm>
            <a:off x="700742" y="4393915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CuadroTexto 34">
            <a:hlinkClick r:id="rId2" action="ppaction://hlinksldjump"/>
            <a:extLst>
              <a:ext uri="{FF2B5EF4-FFF2-40B4-BE49-F238E27FC236}">
                <a16:creationId xmlns:a16="http://schemas.microsoft.com/office/drawing/2014/main" id="{4ED09F2B-0877-4FDA-6D4E-8932FC4FAF6A}"/>
              </a:ext>
            </a:extLst>
          </p:cNvPr>
          <p:cNvSpPr txBox="1"/>
          <p:nvPr/>
        </p:nvSpPr>
        <p:spPr>
          <a:xfrm>
            <a:off x="7130097" y="3986651"/>
            <a:ext cx="305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5. Sesiones de registro</a:t>
            </a:r>
          </a:p>
          <a:p>
            <a:pPr algn="ctr"/>
            <a:r>
              <a:rPr lang="es-MX" dirty="0"/>
              <a:t>Universidad de </a:t>
            </a:r>
            <a:r>
              <a:rPr lang="es-MX" b="1" dirty="0"/>
              <a:t>Cádiz</a:t>
            </a:r>
          </a:p>
        </p:txBody>
      </p:sp>
      <p:sp>
        <p:nvSpPr>
          <p:cNvPr id="31" name="Forma libre: forma 30">
            <a:hlinkClick r:id="rId2" action="ppaction://hlinksldjump"/>
            <a:extLst>
              <a:ext uri="{FF2B5EF4-FFF2-40B4-BE49-F238E27FC236}">
                <a16:creationId xmlns:a16="http://schemas.microsoft.com/office/drawing/2014/main" id="{12C85BAE-770A-0788-7795-8D52E711254C}"/>
              </a:ext>
            </a:extLst>
          </p:cNvPr>
          <p:cNvSpPr/>
          <p:nvPr/>
        </p:nvSpPr>
        <p:spPr>
          <a:xfrm>
            <a:off x="6592095" y="3600775"/>
            <a:ext cx="1549400" cy="1367291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3" name="Rectángulo 36">
            <a:extLst>
              <a:ext uri="{FF2B5EF4-FFF2-40B4-BE49-F238E27FC236}">
                <a16:creationId xmlns:a16="http://schemas.microsoft.com/office/drawing/2014/main" id="{3CBCF252-200E-FE5D-CB5C-E6BFE65420EF}"/>
              </a:ext>
            </a:extLst>
          </p:cNvPr>
          <p:cNvSpPr/>
          <p:nvPr/>
        </p:nvSpPr>
        <p:spPr>
          <a:xfrm>
            <a:off x="8141495" y="3601680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4" name="Imagen 33" descr="Logotip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30CCB7E8-C58B-6AFF-AADF-FF849CEF6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94" y="3801071"/>
            <a:ext cx="983682" cy="997537"/>
          </a:xfrm>
          <a:prstGeom prst="rect">
            <a:avLst/>
          </a:prstGeom>
        </p:spPr>
      </p:pic>
      <p:sp>
        <p:nvSpPr>
          <p:cNvPr id="9" name="Forma libre: forma 8">
            <a:hlinkClick r:id="rId4" action="ppaction://hlinksldjump"/>
            <a:extLst>
              <a:ext uri="{FF2B5EF4-FFF2-40B4-BE49-F238E27FC236}">
                <a16:creationId xmlns:a16="http://schemas.microsoft.com/office/drawing/2014/main" id="{27C7673C-1EE2-0547-008E-CA50F081CD6B}"/>
              </a:ext>
            </a:extLst>
          </p:cNvPr>
          <p:cNvSpPr/>
          <p:nvPr/>
        </p:nvSpPr>
        <p:spPr>
          <a:xfrm>
            <a:off x="376734" y="2434542"/>
            <a:ext cx="1549400" cy="1359121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8" name="CuadroTexto 27">
            <a:hlinkClick r:id="rId3" action="ppaction://hlinksldjump"/>
            <a:extLst>
              <a:ext uri="{FF2B5EF4-FFF2-40B4-BE49-F238E27FC236}">
                <a16:creationId xmlns:a16="http://schemas.microsoft.com/office/drawing/2014/main" id="{596B9DC0-A495-F60A-EE4A-DAB793206871}"/>
              </a:ext>
            </a:extLst>
          </p:cNvPr>
          <p:cNvSpPr txBox="1"/>
          <p:nvPr/>
        </p:nvSpPr>
        <p:spPr>
          <a:xfrm>
            <a:off x="689796" y="1039102"/>
            <a:ext cx="314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1. </a:t>
            </a:r>
            <a:r>
              <a:rPr lang="es-MX" b="1" dirty="0" err="1"/>
              <a:t>Nomination</a:t>
            </a:r>
            <a:r>
              <a:rPr lang="es-MX" b="1" dirty="0"/>
              <a:t> </a:t>
            </a:r>
            <a:r>
              <a:rPr lang="es-MX" b="1" dirty="0" err="1"/>
              <a:t>by</a:t>
            </a:r>
            <a:r>
              <a:rPr lang="es-MX" b="1" dirty="0"/>
              <a:t> Home </a:t>
            </a:r>
            <a:r>
              <a:rPr lang="es-MX" dirty="0" err="1"/>
              <a:t>University</a:t>
            </a:r>
            <a:endParaRPr lang="es-MX" b="1" dirty="0"/>
          </a:p>
        </p:txBody>
      </p:sp>
      <p:sp>
        <p:nvSpPr>
          <p:cNvPr id="2" name="Forma libre: forma 1">
            <a:hlinkClick r:id="rId3" action="ppaction://hlinksldjump"/>
            <a:extLst>
              <a:ext uri="{FF2B5EF4-FFF2-40B4-BE49-F238E27FC236}">
                <a16:creationId xmlns:a16="http://schemas.microsoft.com/office/drawing/2014/main" id="{58AD8AB1-F1EB-7F73-02CA-E14FE9AF9608}"/>
              </a:ext>
            </a:extLst>
          </p:cNvPr>
          <p:cNvSpPr/>
          <p:nvPr/>
        </p:nvSpPr>
        <p:spPr>
          <a:xfrm>
            <a:off x="383061" y="721701"/>
            <a:ext cx="1549400" cy="1359122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7587AAB-5DAF-A2FD-7DA0-A41722B141D7}"/>
              </a:ext>
            </a:extLst>
          </p:cNvPr>
          <p:cNvSpPr/>
          <p:nvPr/>
        </p:nvSpPr>
        <p:spPr>
          <a:xfrm>
            <a:off x="1934403" y="716353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solidFill>
            <a:srgbClr val="0028CF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CuadroTexto 15">
            <a:hlinkClick r:id="rId3" action="ppaction://hlinksldjump"/>
            <a:extLst>
              <a:ext uri="{FF2B5EF4-FFF2-40B4-BE49-F238E27FC236}">
                <a16:creationId xmlns:a16="http://schemas.microsoft.com/office/drawing/2014/main" id="{3CFA4E98-EDDB-9309-98BE-7B1EE7D5F314}"/>
              </a:ext>
            </a:extLst>
          </p:cNvPr>
          <p:cNvSpPr txBox="1"/>
          <p:nvPr/>
        </p:nvSpPr>
        <p:spPr>
          <a:xfrm>
            <a:off x="814655" y="2779663"/>
            <a:ext cx="327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2. (Pre)</a:t>
            </a:r>
            <a:r>
              <a:rPr lang="es-MX" b="1" dirty="0" err="1"/>
              <a:t>Registration</a:t>
            </a:r>
            <a:endParaRPr lang="es-MX" b="1" dirty="0"/>
          </a:p>
          <a:p>
            <a:pPr algn="ctr"/>
            <a:r>
              <a:rPr lang="es-MX" dirty="0"/>
              <a:t>Universidad de </a:t>
            </a:r>
            <a:r>
              <a:rPr lang="es-MX" b="1" dirty="0"/>
              <a:t>Cádiz</a:t>
            </a:r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0BDCA4A0-EE17-870F-C388-B7F4DBBDE6B1}"/>
              </a:ext>
            </a:extLst>
          </p:cNvPr>
          <p:cNvSpPr/>
          <p:nvPr/>
        </p:nvSpPr>
        <p:spPr>
          <a:xfrm>
            <a:off x="1926134" y="2435447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2" name="Google Shape;10241;p99">
            <a:hlinkClick r:id="rId3" action="ppaction://hlinksldjump"/>
            <a:extLst>
              <a:ext uri="{FF2B5EF4-FFF2-40B4-BE49-F238E27FC236}">
                <a16:creationId xmlns:a16="http://schemas.microsoft.com/office/drawing/2014/main" id="{28E42634-9B61-A46F-E20F-7A1C29DCDF08}"/>
              </a:ext>
            </a:extLst>
          </p:cNvPr>
          <p:cNvSpPr/>
          <p:nvPr/>
        </p:nvSpPr>
        <p:spPr>
          <a:xfrm>
            <a:off x="558127" y="911502"/>
            <a:ext cx="1238954" cy="1051762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5" name="Imagen 64" descr="Logotipo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60BC2024-D7D3-5BC2-A892-A9F00FCFB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3" y="2634838"/>
            <a:ext cx="983682" cy="997537"/>
          </a:xfrm>
          <a:prstGeom prst="rect">
            <a:avLst/>
          </a:prstGeom>
        </p:spPr>
      </p:pic>
      <p:sp>
        <p:nvSpPr>
          <p:cNvPr id="21" name="CuadroTexto 20">
            <a:hlinkClick r:id="rId5" action="ppaction://hlinksldjump"/>
            <a:extLst>
              <a:ext uri="{FF2B5EF4-FFF2-40B4-BE49-F238E27FC236}">
                <a16:creationId xmlns:a16="http://schemas.microsoft.com/office/drawing/2014/main" id="{14D5565C-2D83-9BBD-BA68-A4364CE24AA0}"/>
              </a:ext>
            </a:extLst>
          </p:cNvPr>
          <p:cNvSpPr txBox="1"/>
          <p:nvPr/>
        </p:nvSpPr>
        <p:spPr>
          <a:xfrm>
            <a:off x="814655" y="4665962"/>
            <a:ext cx="305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3.  </a:t>
            </a:r>
            <a:r>
              <a:rPr lang="es-MX" b="1" dirty="0" err="1"/>
              <a:t>Acceptance</a:t>
            </a:r>
            <a:r>
              <a:rPr lang="es-MX" b="1" dirty="0"/>
              <a:t> </a:t>
            </a:r>
            <a:r>
              <a:rPr lang="es-MX" b="1" dirty="0" err="1"/>
              <a:t>Letter</a:t>
            </a:r>
            <a:endParaRPr lang="es-MX" b="1" dirty="0"/>
          </a:p>
          <a:p>
            <a:pPr algn="ctr"/>
            <a:r>
              <a:rPr lang="es-MX" dirty="0"/>
              <a:t>Universidad de </a:t>
            </a:r>
            <a:r>
              <a:rPr lang="es-MX" b="1" dirty="0"/>
              <a:t>Cádiz</a:t>
            </a:r>
          </a:p>
        </p:txBody>
      </p:sp>
      <p:sp>
        <p:nvSpPr>
          <p:cNvPr id="12" name="Forma libre: forma 11">
            <a:hlinkClick r:id="rId5" action="ppaction://hlinksldjump"/>
            <a:extLst>
              <a:ext uri="{FF2B5EF4-FFF2-40B4-BE49-F238E27FC236}">
                <a16:creationId xmlns:a16="http://schemas.microsoft.com/office/drawing/2014/main" id="{031B2422-AFB8-E94D-0E99-52EF3844015E}"/>
              </a:ext>
            </a:extLst>
          </p:cNvPr>
          <p:cNvSpPr/>
          <p:nvPr/>
        </p:nvSpPr>
        <p:spPr>
          <a:xfrm>
            <a:off x="365710" y="4288739"/>
            <a:ext cx="1549400" cy="1367292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9" name="Rectángulo 36">
            <a:extLst>
              <a:ext uri="{FF2B5EF4-FFF2-40B4-BE49-F238E27FC236}">
                <a16:creationId xmlns:a16="http://schemas.microsoft.com/office/drawing/2014/main" id="{EEAFF986-5E19-DBDE-7004-216F8C6A2E10}"/>
              </a:ext>
            </a:extLst>
          </p:cNvPr>
          <p:cNvSpPr/>
          <p:nvPr/>
        </p:nvSpPr>
        <p:spPr>
          <a:xfrm>
            <a:off x="1915110" y="4289643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Imagen 19" descr="Logotipo&#10;&#10;Descripción generada automáticamente">
            <a:hlinkClick r:id="rId5" action="ppaction://hlinksldjump"/>
            <a:extLst>
              <a:ext uri="{FF2B5EF4-FFF2-40B4-BE49-F238E27FC236}">
                <a16:creationId xmlns:a16="http://schemas.microsoft.com/office/drawing/2014/main" id="{E97083F9-8A16-1E73-2D00-C9FE92E8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9" y="4489034"/>
            <a:ext cx="983682" cy="997537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hlinkClick r:id="rId7" action="ppaction://hlinksldjump"/>
            <a:extLst>
              <a:ext uri="{FF2B5EF4-FFF2-40B4-BE49-F238E27FC236}">
                <a16:creationId xmlns:a16="http://schemas.microsoft.com/office/drawing/2014/main" id="{F1CAA47D-DB87-4B75-92BC-4AB846CA03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10808921" y="4968066"/>
            <a:ext cx="1270058" cy="1801943"/>
          </a:xfrm>
          <a:prstGeom prst="rect">
            <a:avLst/>
          </a:prstGeom>
        </p:spPr>
      </p:pic>
      <p:sp>
        <p:nvSpPr>
          <p:cNvPr id="13" name="Flecha: pentágono 12">
            <a:hlinkClick r:id="rId9" action="ppaction://hlinksldjump"/>
            <a:extLst>
              <a:ext uri="{FF2B5EF4-FFF2-40B4-BE49-F238E27FC236}">
                <a16:creationId xmlns:a16="http://schemas.microsoft.com/office/drawing/2014/main" id="{3E464B1E-6F19-0E06-1B91-A593D8BCB9F7}"/>
              </a:ext>
            </a:extLst>
          </p:cNvPr>
          <p:cNvSpPr/>
          <p:nvPr/>
        </p:nvSpPr>
        <p:spPr>
          <a:xfrm>
            <a:off x="6907038" y="1502045"/>
            <a:ext cx="3464720" cy="1260195"/>
          </a:xfrm>
          <a:prstGeom prst="homePlate">
            <a:avLst/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Forma libre: forma 13">
            <a:hlinkClick r:id="rId9" action="ppaction://hlinksldjump"/>
            <a:extLst>
              <a:ext uri="{FF2B5EF4-FFF2-40B4-BE49-F238E27FC236}">
                <a16:creationId xmlns:a16="http://schemas.microsoft.com/office/drawing/2014/main" id="{53498183-2EE1-CE92-A82B-FDD7F9860787}"/>
              </a:ext>
            </a:extLst>
          </p:cNvPr>
          <p:cNvSpPr/>
          <p:nvPr/>
        </p:nvSpPr>
        <p:spPr>
          <a:xfrm>
            <a:off x="6591162" y="1391822"/>
            <a:ext cx="1549400" cy="1367292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5" name="CuadroTexto 14">
            <a:hlinkClick r:id="rId3" action="ppaction://hlinksldjump"/>
            <a:extLst>
              <a:ext uri="{FF2B5EF4-FFF2-40B4-BE49-F238E27FC236}">
                <a16:creationId xmlns:a16="http://schemas.microsoft.com/office/drawing/2014/main" id="{B7B6D6B2-915E-2A8D-FD0F-809AEC7ACC47}"/>
              </a:ext>
            </a:extLst>
          </p:cNvPr>
          <p:cNvSpPr txBox="1"/>
          <p:nvPr/>
        </p:nvSpPr>
        <p:spPr>
          <a:xfrm>
            <a:off x="6774839" y="1580337"/>
            <a:ext cx="3058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4. </a:t>
            </a:r>
            <a:r>
              <a:rPr lang="es-MX" b="1" dirty="0" err="1"/>
              <a:t>Learning</a:t>
            </a:r>
            <a:r>
              <a:rPr lang="es-MX" b="1" dirty="0"/>
              <a:t> </a:t>
            </a:r>
            <a:r>
              <a:rPr lang="es-MX" b="1" dirty="0" err="1"/>
              <a:t>Agreement</a:t>
            </a:r>
            <a:r>
              <a:rPr lang="es-MX" b="1" dirty="0"/>
              <a:t> (OLA &amp; NO OLA)</a:t>
            </a:r>
          </a:p>
          <a:p>
            <a:pPr algn="ctr"/>
            <a:r>
              <a:rPr lang="es-MX" i="1" dirty="0" err="1"/>
              <a:t>Academic</a:t>
            </a:r>
            <a:r>
              <a:rPr lang="es-MX" i="1" dirty="0"/>
              <a:t> </a:t>
            </a:r>
            <a:r>
              <a:rPr lang="es-MX" i="1" dirty="0" err="1"/>
              <a:t>coordinators</a:t>
            </a:r>
            <a:endParaRPr lang="es-MX" dirty="0"/>
          </a:p>
        </p:txBody>
      </p:sp>
      <p:sp>
        <p:nvSpPr>
          <p:cNvPr id="23" name="Rectángulo 36">
            <a:extLst>
              <a:ext uri="{FF2B5EF4-FFF2-40B4-BE49-F238E27FC236}">
                <a16:creationId xmlns:a16="http://schemas.microsoft.com/office/drawing/2014/main" id="{EBB22893-3EFE-7433-8B0D-0C936889397C}"/>
              </a:ext>
            </a:extLst>
          </p:cNvPr>
          <p:cNvSpPr/>
          <p:nvPr/>
        </p:nvSpPr>
        <p:spPr>
          <a:xfrm>
            <a:off x="8142612" y="1392866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4" name="Imagen 23" descr="Icono&#10;&#10;Descripción generada automáticamente">
            <a:hlinkClick r:id="rId9" action="ppaction://hlinksldjump"/>
            <a:extLst>
              <a:ext uri="{FF2B5EF4-FFF2-40B4-BE49-F238E27FC236}">
                <a16:creationId xmlns:a16="http://schemas.microsoft.com/office/drawing/2014/main" id="{9D23E1B3-65A1-F555-F2B0-1CD3FD6FA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56" y="1573807"/>
            <a:ext cx="997537" cy="9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6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421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4245 7.40741E-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2.96296E-6 L 0.12656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3.7037E-7 L 0.13373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1.11111E-6 L 0.1388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4.44444E-6 L 0.1138 0.00556 " pathEditMode="relative" rAng="0" ptsTypes="AA">
                                      <p:cBhvr>
                                        <p:cTn id="16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75E-6 -3.7037E-7 L 0.13281 -0.00741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-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4.44444E-6 L 0.12877 -0.00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75E-6 3.7037E-7 L 0.14219 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1.85185E-6 L 0.15443 -0.00139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3" grpId="0" animBg="1"/>
      <p:bldP spid="17" grpId="0" animBg="1"/>
      <p:bldP spid="35" grpId="0"/>
      <p:bldP spid="28" grpId="0"/>
      <p:bldP spid="16" grpId="0"/>
      <p:bldP spid="21" grpId="0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969C84AC-A086-79C0-0A3F-75E3F2B002C6}"/>
              </a:ext>
            </a:extLst>
          </p:cNvPr>
          <p:cNvSpPr/>
          <p:nvPr/>
        </p:nvSpPr>
        <p:spPr>
          <a:xfrm>
            <a:off x="2612123" y="272016"/>
            <a:ext cx="6506477" cy="1260195"/>
          </a:xfrm>
          <a:prstGeom prst="homePlate">
            <a:avLst/>
          </a:pr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F47A991B-65E0-9059-BD26-EBF634F815F4}"/>
              </a:ext>
            </a:extLst>
          </p:cNvPr>
          <p:cNvSpPr/>
          <p:nvPr/>
        </p:nvSpPr>
        <p:spPr>
          <a:xfrm>
            <a:off x="561946" y="173089"/>
            <a:ext cx="1549400" cy="1330325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7587AAB-5DAF-A2FD-7DA0-A41722B141D7}"/>
              </a:ext>
            </a:extLst>
          </p:cNvPr>
          <p:cNvSpPr/>
          <p:nvPr/>
        </p:nvSpPr>
        <p:spPr>
          <a:xfrm>
            <a:off x="2113288" y="167741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Google Shape;10241;p99">
            <a:hlinkClick r:id="rId2" action="ppaction://hlinksldjump"/>
            <a:extLst>
              <a:ext uri="{FF2B5EF4-FFF2-40B4-BE49-F238E27FC236}">
                <a16:creationId xmlns:a16="http://schemas.microsoft.com/office/drawing/2014/main" id="{6ABBEB17-7BB5-D52F-1229-D58FDE1323BB}"/>
              </a:ext>
            </a:extLst>
          </p:cNvPr>
          <p:cNvSpPr/>
          <p:nvPr/>
        </p:nvSpPr>
        <p:spPr>
          <a:xfrm>
            <a:off x="737012" y="380678"/>
            <a:ext cx="1238954" cy="1051762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" name="Forma libre: forma 65">
            <a:hlinkClick r:id="rId3" action="ppaction://hlinksldjump"/>
            <a:extLst>
              <a:ext uri="{FF2B5EF4-FFF2-40B4-BE49-F238E27FC236}">
                <a16:creationId xmlns:a16="http://schemas.microsoft.com/office/drawing/2014/main" id="{59DDFCAB-7C43-24E3-93B3-116C65C23661}"/>
              </a:ext>
            </a:extLst>
          </p:cNvPr>
          <p:cNvSpPr/>
          <p:nvPr/>
        </p:nvSpPr>
        <p:spPr>
          <a:xfrm>
            <a:off x="9406881" y="399746"/>
            <a:ext cx="2369895" cy="2178032"/>
          </a:xfrm>
          <a:custGeom>
            <a:avLst/>
            <a:gdLst>
              <a:gd name="connsiteX0" fmla="*/ 1184947 w 2369895"/>
              <a:gd name="connsiteY0" fmla="*/ 0 h 2178032"/>
              <a:gd name="connsiteX1" fmla="*/ 1571266 w 2369895"/>
              <a:gd name="connsiteY1" fmla="*/ 355044 h 2178032"/>
              <a:gd name="connsiteX2" fmla="*/ 1541809 w 2369895"/>
              <a:gd name="connsiteY2" fmla="*/ 367967 h 2178032"/>
              <a:gd name="connsiteX3" fmla="*/ 1417484 w 2369895"/>
              <a:gd name="connsiteY3" fmla="*/ 556973 h 2178032"/>
              <a:gd name="connsiteX4" fmla="*/ 1699468 w 2369895"/>
              <a:gd name="connsiteY4" fmla="*/ 784909 h 2178032"/>
              <a:gd name="connsiteX5" fmla="*/ 1898862 w 2369895"/>
              <a:gd name="connsiteY5" fmla="*/ 718147 h 2178032"/>
              <a:gd name="connsiteX6" fmla="*/ 1931531 w 2369895"/>
              <a:gd name="connsiteY6" fmla="*/ 686141 h 2178032"/>
              <a:gd name="connsiteX7" fmla="*/ 2369895 w 2369895"/>
              <a:gd name="connsiteY7" fmla="*/ 1089016 h 2178032"/>
              <a:gd name="connsiteX8" fmla="*/ 2048514 w 2369895"/>
              <a:gd name="connsiteY8" fmla="*/ 1384379 h 2178032"/>
              <a:gd name="connsiteX9" fmla="*/ 1975386 w 2369895"/>
              <a:gd name="connsiteY9" fmla="*/ 1451373 h 2178032"/>
              <a:gd name="connsiteX10" fmla="*/ 1999018 w 2369895"/>
              <a:gd name="connsiteY10" fmla="*/ 1457167 h 2178032"/>
              <a:gd name="connsiteX11" fmla="*/ 2172087 w 2369895"/>
              <a:gd name="connsiteY11" fmla="*/ 1663415 h 2178032"/>
              <a:gd name="connsiteX12" fmla="*/ 1888718 w 2369895"/>
              <a:gd name="connsiteY12" fmla="*/ 1887253 h 2178032"/>
              <a:gd name="connsiteX13" fmla="*/ 1653744 w 2369895"/>
              <a:gd name="connsiteY13" fmla="*/ 1788565 h 2178032"/>
              <a:gd name="connsiteX14" fmla="*/ 1635809 w 2369895"/>
              <a:gd name="connsiteY14" fmla="*/ 1762463 h 2178032"/>
              <a:gd name="connsiteX15" fmla="*/ 1314080 w 2369895"/>
              <a:gd name="connsiteY15" fmla="*/ 2057203 h 2178032"/>
              <a:gd name="connsiteX16" fmla="*/ 1316009 w 2369895"/>
              <a:gd name="connsiteY16" fmla="*/ 2057580 h 2178032"/>
              <a:gd name="connsiteX17" fmla="*/ 1184947 w 2369895"/>
              <a:gd name="connsiteY17" fmla="*/ 2178032 h 2178032"/>
              <a:gd name="connsiteX18" fmla="*/ 956871 w 2369895"/>
              <a:gd name="connsiteY18" fmla="*/ 1968418 h 2178032"/>
              <a:gd name="connsiteX19" fmla="*/ 958364 w 2369895"/>
              <a:gd name="connsiteY19" fmla="*/ 1968343 h 2178032"/>
              <a:gd name="connsiteX20" fmla="*/ 749295 w 2369895"/>
              <a:gd name="connsiteY20" fmla="*/ 1775999 h 2178032"/>
              <a:gd name="connsiteX21" fmla="*/ 747206 w 2369895"/>
              <a:gd name="connsiteY21" fmla="*/ 1779040 h 2178032"/>
              <a:gd name="connsiteX22" fmla="*/ 512232 w 2369895"/>
              <a:gd name="connsiteY22" fmla="*/ 1877728 h 2178032"/>
              <a:gd name="connsiteX23" fmla="*/ 228863 w 2369895"/>
              <a:gd name="connsiteY23" fmla="*/ 1653890 h 2178032"/>
              <a:gd name="connsiteX24" fmla="*/ 353798 w 2369895"/>
              <a:gd name="connsiteY24" fmla="*/ 1468280 h 2178032"/>
              <a:gd name="connsiteX25" fmla="*/ 395420 w 2369895"/>
              <a:gd name="connsiteY25" fmla="*/ 1450434 h 2178032"/>
              <a:gd name="connsiteX26" fmla="*/ 99475 w 2369895"/>
              <a:gd name="connsiteY26" fmla="*/ 1178165 h 2178032"/>
              <a:gd name="connsiteX27" fmla="*/ 99597 w 2369895"/>
              <a:gd name="connsiteY27" fmla="*/ 1180549 h 2178032"/>
              <a:gd name="connsiteX28" fmla="*/ 0 w 2369895"/>
              <a:gd name="connsiteY28" fmla="*/ 1089015 h 2178032"/>
              <a:gd name="connsiteX29" fmla="*/ 461684 w 2369895"/>
              <a:gd name="connsiteY29" fmla="*/ 664708 h 2178032"/>
              <a:gd name="connsiteX30" fmla="*/ 474916 w 2369895"/>
              <a:gd name="connsiteY30" fmla="*/ 684416 h 2178032"/>
              <a:gd name="connsiteX31" fmla="*/ 708743 w 2369895"/>
              <a:gd name="connsiteY31" fmla="*/ 784908 h 2178032"/>
              <a:gd name="connsiteX32" fmla="*/ 990726 w 2369895"/>
              <a:gd name="connsiteY32" fmla="*/ 556974 h 2178032"/>
              <a:gd name="connsiteX33" fmla="*/ 818504 w 2369895"/>
              <a:gd name="connsiteY33" fmla="*/ 346952 h 2178032"/>
              <a:gd name="connsiteX34" fmla="*/ 809806 w 2369895"/>
              <a:gd name="connsiteY34" fmla="*/ 344772 h 217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78032">
                <a:moveTo>
                  <a:pt x="1184947" y="0"/>
                </a:moveTo>
                <a:lnTo>
                  <a:pt x="1571266" y="355044"/>
                </a:lnTo>
                <a:lnTo>
                  <a:pt x="1541809" y="367967"/>
                </a:lnTo>
                <a:cubicBezTo>
                  <a:pt x="1466799" y="408928"/>
                  <a:pt x="1417485" y="478297"/>
                  <a:pt x="1417484" y="556973"/>
                </a:cubicBezTo>
                <a:cubicBezTo>
                  <a:pt x="1417484" y="682859"/>
                  <a:pt x="1543732" y="784908"/>
                  <a:pt x="1699468" y="784909"/>
                </a:cubicBezTo>
                <a:cubicBezTo>
                  <a:pt x="1777337" y="784908"/>
                  <a:pt x="1847833" y="759395"/>
                  <a:pt x="1898862" y="718147"/>
                </a:cubicBezTo>
                <a:lnTo>
                  <a:pt x="1931531" y="686141"/>
                </a:lnTo>
                <a:lnTo>
                  <a:pt x="2369895" y="1089016"/>
                </a:lnTo>
                <a:lnTo>
                  <a:pt x="2048514" y="1384379"/>
                </a:lnTo>
                <a:lnTo>
                  <a:pt x="1975386" y="1451373"/>
                </a:lnTo>
                <a:lnTo>
                  <a:pt x="1999018" y="1457167"/>
                </a:lnTo>
                <a:cubicBezTo>
                  <a:pt x="2100723" y="1491148"/>
                  <a:pt x="2172087" y="1570699"/>
                  <a:pt x="2172087" y="1663415"/>
                </a:cubicBezTo>
                <a:cubicBezTo>
                  <a:pt x="2172087" y="1787037"/>
                  <a:pt x="2045218" y="1887253"/>
                  <a:pt x="1888718" y="1887253"/>
                </a:cubicBezTo>
                <a:cubicBezTo>
                  <a:pt x="1790905" y="1887253"/>
                  <a:pt x="1704668" y="1848106"/>
                  <a:pt x="1653744" y="1788565"/>
                </a:cubicBezTo>
                <a:lnTo>
                  <a:pt x="1635809" y="1762463"/>
                </a:lnTo>
                <a:lnTo>
                  <a:pt x="1314080" y="2057203"/>
                </a:lnTo>
                <a:lnTo>
                  <a:pt x="1316009" y="2057580"/>
                </a:lnTo>
                <a:lnTo>
                  <a:pt x="1184947" y="2178032"/>
                </a:lnTo>
                <a:lnTo>
                  <a:pt x="956871" y="1968418"/>
                </a:lnTo>
                <a:lnTo>
                  <a:pt x="958364" y="1968343"/>
                </a:lnTo>
                <a:lnTo>
                  <a:pt x="749295" y="1775999"/>
                </a:lnTo>
                <a:lnTo>
                  <a:pt x="747206" y="1779040"/>
                </a:lnTo>
                <a:cubicBezTo>
                  <a:pt x="696282" y="1838581"/>
                  <a:pt x="610045" y="1877728"/>
                  <a:pt x="512232" y="1877728"/>
                </a:cubicBezTo>
                <a:cubicBezTo>
                  <a:pt x="355732" y="1877728"/>
                  <a:pt x="228863" y="1777512"/>
                  <a:pt x="228863" y="1653890"/>
                </a:cubicBezTo>
                <a:cubicBezTo>
                  <a:pt x="228863" y="1576626"/>
                  <a:pt x="278421" y="1508506"/>
                  <a:pt x="353798" y="1468280"/>
                </a:cubicBezTo>
                <a:lnTo>
                  <a:pt x="395420" y="1450434"/>
                </a:lnTo>
                <a:lnTo>
                  <a:pt x="99475" y="1178165"/>
                </a:lnTo>
                <a:lnTo>
                  <a:pt x="99597" y="1180549"/>
                </a:lnTo>
                <a:lnTo>
                  <a:pt x="0" y="1089015"/>
                </a:lnTo>
                <a:lnTo>
                  <a:pt x="461684" y="664708"/>
                </a:lnTo>
                <a:lnTo>
                  <a:pt x="474916" y="684416"/>
                </a:lnTo>
                <a:cubicBezTo>
                  <a:pt x="525591" y="745046"/>
                  <a:pt x="611408" y="784909"/>
                  <a:pt x="708743" y="784908"/>
                </a:cubicBezTo>
                <a:cubicBezTo>
                  <a:pt x="864477" y="784909"/>
                  <a:pt x="990727" y="682859"/>
                  <a:pt x="990726" y="556974"/>
                </a:cubicBezTo>
                <a:cubicBezTo>
                  <a:pt x="990727" y="462562"/>
                  <a:pt x="919712" y="381555"/>
                  <a:pt x="818504" y="346952"/>
                </a:cubicBezTo>
                <a:lnTo>
                  <a:pt x="809806" y="344772"/>
                </a:lnTo>
                <a:close/>
              </a:path>
            </a:pathLst>
          </a:cu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2" name="CuadroTexto 11">
            <a:hlinkClick r:id="rId3" action="ppaction://hlinksldjump"/>
            <a:extLst>
              <a:ext uri="{FF2B5EF4-FFF2-40B4-BE49-F238E27FC236}">
                <a16:creationId xmlns:a16="http://schemas.microsoft.com/office/drawing/2014/main" id="{F9D0A6E2-2513-516C-3C57-DF21B3B76F95}"/>
              </a:ext>
            </a:extLst>
          </p:cNvPr>
          <p:cNvSpPr txBox="1"/>
          <p:nvPr/>
        </p:nvSpPr>
        <p:spPr>
          <a:xfrm>
            <a:off x="9349614" y="1291344"/>
            <a:ext cx="249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 Home </a:t>
            </a:r>
            <a:r>
              <a:rPr lang="es-MX" b="1" dirty="0" err="1"/>
              <a:t>University</a:t>
            </a:r>
            <a:endParaRPr lang="es-MX" b="1" dirty="0"/>
          </a:p>
        </p:txBody>
      </p:sp>
      <p:sp>
        <p:nvSpPr>
          <p:cNvPr id="21" name="CuadroTexto 20">
            <a:hlinkClick r:id="rId4"/>
            <a:extLst>
              <a:ext uri="{FF2B5EF4-FFF2-40B4-BE49-F238E27FC236}">
                <a16:creationId xmlns:a16="http://schemas.microsoft.com/office/drawing/2014/main" id="{D599719C-FE1D-8557-DBAC-2E73288AC54B}"/>
              </a:ext>
            </a:extLst>
          </p:cNvPr>
          <p:cNvSpPr txBox="1"/>
          <p:nvPr/>
        </p:nvSpPr>
        <p:spPr>
          <a:xfrm>
            <a:off x="9836376" y="2709861"/>
            <a:ext cx="1502941" cy="400110"/>
          </a:xfrm>
          <a:prstGeom prst="rect">
            <a:avLst/>
          </a:prstGeom>
          <a:ln>
            <a:solidFill>
              <a:srgbClr val="0020A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u="sng" dirty="0" err="1">
                <a:solidFill>
                  <a:schemeClr val="tx1"/>
                </a:solidFill>
              </a:rPr>
              <a:t>Factsheet</a:t>
            </a:r>
            <a:endParaRPr lang="es-MX" u="sng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259D932-6535-7457-589F-3DE9C7F1E78F}"/>
              </a:ext>
            </a:extLst>
          </p:cNvPr>
          <p:cNvSpPr/>
          <p:nvPr/>
        </p:nvSpPr>
        <p:spPr>
          <a:xfrm>
            <a:off x="2704928" y="440448"/>
            <a:ext cx="5581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1. NOMINATION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CD12747-56A9-E891-8F9B-9943C2BCC93C}"/>
              </a:ext>
            </a:extLst>
          </p:cNvPr>
          <p:cNvGrpSpPr/>
          <p:nvPr/>
        </p:nvGrpSpPr>
        <p:grpSpPr>
          <a:xfrm>
            <a:off x="2760831" y="1707151"/>
            <a:ext cx="8843178" cy="4978404"/>
            <a:chOff x="3201778" y="1798694"/>
            <a:chExt cx="8843178" cy="4978404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40495C9-4072-821C-957A-EDB31159A902}"/>
                </a:ext>
              </a:extLst>
            </p:cNvPr>
            <p:cNvSpPr/>
            <p:nvPr/>
          </p:nvSpPr>
          <p:spPr>
            <a:xfrm>
              <a:off x="3201778" y="1798694"/>
              <a:ext cx="325169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Deadline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73B72850-8986-1F85-56CD-3438FAAC4DB9}"/>
                </a:ext>
              </a:extLst>
            </p:cNvPr>
            <p:cNvSpPr/>
            <p:nvPr/>
          </p:nvSpPr>
          <p:spPr>
            <a:xfrm>
              <a:off x="3624298" y="2249063"/>
              <a:ext cx="6102192" cy="14329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MX" sz="20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Autumn</a:t>
              </a: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Semestre: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25th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May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Spring Semestre: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25th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October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MX" sz="20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Students</a:t>
              </a: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in Medicine (</a:t>
              </a:r>
              <a:r>
                <a:rPr lang="es-MX" sz="20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any</a:t>
              </a: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</a:t>
              </a:r>
              <a:r>
                <a:rPr lang="es-MX" sz="20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period</a:t>
              </a: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):</a:t>
              </a:r>
              <a:r>
                <a:rPr lang="es-MX" sz="2000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25th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May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es-E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10061E07-E31D-7A64-01AE-A930F2A7F3A2}"/>
                </a:ext>
              </a:extLst>
            </p:cNvPr>
            <p:cNvSpPr/>
            <p:nvPr/>
          </p:nvSpPr>
          <p:spPr>
            <a:xfrm>
              <a:off x="3430704" y="3908251"/>
              <a:ext cx="48518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Student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details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needed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64371795-3603-52A3-D454-58A2581F98A5}"/>
                </a:ext>
              </a:extLst>
            </p:cNvPr>
            <p:cNvSpPr txBox="1"/>
            <p:nvPr/>
          </p:nvSpPr>
          <p:spPr>
            <a:xfrm>
              <a:off x="3624298" y="4405085"/>
              <a:ext cx="8054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just"/>
              <a:r>
                <a:rPr lang="es-MX" b="0" dirty="0">
                  <a:solidFill>
                    <a:schemeClr val="tx1"/>
                  </a:solidFill>
                </a:rPr>
                <a:t>Home </a:t>
              </a:r>
              <a:r>
                <a:rPr lang="es-MX" b="0" dirty="0" err="1">
                  <a:solidFill>
                    <a:schemeClr val="tx1"/>
                  </a:solidFill>
                </a:rPr>
                <a:t>University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sends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the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nomination</a:t>
              </a:r>
              <a:r>
                <a:rPr lang="es-MX" b="0" dirty="0">
                  <a:solidFill>
                    <a:schemeClr val="tx1"/>
                  </a:solidFill>
                </a:rPr>
                <a:t> per email to </a:t>
              </a:r>
              <a:r>
                <a:rPr lang="es-MX" dirty="0">
                  <a:solidFill>
                    <a:schemeClr val="tx1"/>
                  </a:solidFill>
                  <a:highlight>
                    <a:srgbClr val="FFFF00"/>
                  </a:highlight>
                  <a:hlinkClick r:id="rId5"/>
                </a:rPr>
                <a:t>erasmus.incoming@uca.es</a:t>
              </a:r>
              <a:r>
                <a:rPr lang="es-MX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 </a:t>
              </a:r>
              <a:r>
                <a:rPr lang="es-MX" dirty="0">
                  <a:solidFill>
                    <a:schemeClr val="tx1"/>
                  </a:solidFill>
                </a:rPr>
                <a:t> </a:t>
              </a:r>
              <a:r>
                <a:rPr lang="es-MX" dirty="0" err="1">
                  <a:solidFill>
                    <a:schemeClr val="tx1"/>
                  </a:solidFill>
                </a:rPr>
                <a:t>with</a:t>
              </a:r>
              <a:r>
                <a:rPr lang="es-MX" dirty="0">
                  <a:solidFill>
                    <a:schemeClr val="tx1"/>
                  </a:solidFill>
                </a:rPr>
                <a:t>, at </a:t>
              </a:r>
              <a:r>
                <a:rPr lang="es-MX" dirty="0" err="1">
                  <a:solidFill>
                    <a:schemeClr val="tx1"/>
                  </a:solidFill>
                </a:rPr>
                <a:t>least</a:t>
              </a:r>
              <a:r>
                <a:rPr lang="es-MX" dirty="0">
                  <a:solidFill>
                    <a:schemeClr val="tx1"/>
                  </a:solidFill>
                </a:rPr>
                <a:t>, </a:t>
              </a:r>
              <a:r>
                <a:rPr lang="es-MX" dirty="0" err="1">
                  <a:solidFill>
                    <a:schemeClr val="tx1"/>
                  </a:solidFill>
                </a:rPr>
                <a:t>the</a:t>
              </a:r>
              <a:r>
                <a:rPr lang="es-MX" dirty="0">
                  <a:solidFill>
                    <a:schemeClr val="tx1"/>
                  </a:solidFill>
                </a:rPr>
                <a:t> </a:t>
              </a:r>
              <a:r>
                <a:rPr lang="es-MX" dirty="0" err="1">
                  <a:solidFill>
                    <a:schemeClr val="tx1"/>
                  </a:solidFill>
                </a:rPr>
                <a:t>following</a:t>
              </a:r>
              <a:r>
                <a:rPr lang="es-MX" dirty="0">
                  <a:solidFill>
                    <a:schemeClr val="tx1"/>
                  </a:solidFill>
                </a:rPr>
                <a:t> </a:t>
              </a:r>
              <a:r>
                <a:rPr lang="es-MX" dirty="0" err="1">
                  <a:solidFill>
                    <a:schemeClr val="tx1"/>
                  </a:solidFill>
                </a:rPr>
                <a:t>details</a:t>
              </a:r>
              <a:r>
                <a:rPr lang="es-MX" dirty="0">
                  <a:solidFill>
                    <a:schemeClr val="tx1"/>
                  </a:solidFill>
                </a:rPr>
                <a:t>:.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BA9BF92E-EBEC-109A-2163-A8BC9450CAD8}"/>
                </a:ext>
              </a:extLst>
            </p:cNvPr>
            <p:cNvSpPr txBox="1"/>
            <p:nvPr/>
          </p:nvSpPr>
          <p:spPr>
            <a:xfrm>
              <a:off x="3624297" y="5145882"/>
              <a:ext cx="842065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 err="1">
                  <a:solidFill>
                    <a:schemeClr val="tx1"/>
                  </a:solidFill>
                </a:rPr>
                <a:t>Name</a:t>
              </a:r>
              <a:r>
                <a:rPr lang="es-MX" b="0" i="1" dirty="0">
                  <a:solidFill>
                    <a:schemeClr val="tx1"/>
                  </a:solidFill>
                </a:rPr>
                <a:t> and </a:t>
              </a:r>
              <a:r>
                <a:rPr lang="es-MX" b="0" i="1" dirty="0" err="1">
                  <a:solidFill>
                    <a:schemeClr val="tx1"/>
                  </a:solidFill>
                </a:rPr>
                <a:t>Surname</a:t>
              </a:r>
              <a:r>
                <a:rPr lang="es-MX" b="0" i="1" dirty="0">
                  <a:solidFill>
                    <a:schemeClr val="tx1"/>
                  </a:solidFill>
                </a:rPr>
                <a:t>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>
                  <a:solidFill>
                    <a:schemeClr val="tx1"/>
                  </a:solidFill>
                </a:rPr>
                <a:t>Email </a:t>
              </a:r>
              <a:r>
                <a:rPr lang="es-MX" b="0" i="1" dirty="0" err="1">
                  <a:solidFill>
                    <a:schemeClr val="tx1"/>
                  </a:solidFill>
                </a:rPr>
                <a:t>address</a:t>
              </a:r>
              <a:r>
                <a:rPr lang="es-MX" b="0" i="1" dirty="0">
                  <a:solidFill>
                    <a:schemeClr val="tx1"/>
                  </a:solidFill>
                </a:rPr>
                <a:t>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 err="1">
                  <a:solidFill>
                    <a:schemeClr val="tx1"/>
                  </a:solidFill>
                </a:rPr>
                <a:t>Study</a:t>
              </a:r>
              <a:r>
                <a:rPr lang="es-MX" b="0" i="1" dirty="0">
                  <a:solidFill>
                    <a:schemeClr val="tx1"/>
                  </a:solidFill>
                </a:rPr>
                <a:t> </a:t>
              </a:r>
              <a:r>
                <a:rPr lang="es-MX" b="0" i="1" dirty="0" err="1">
                  <a:solidFill>
                    <a:schemeClr val="tx1"/>
                  </a:solidFill>
                </a:rPr>
                <a:t>field</a:t>
              </a:r>
              <a:r>
                <a:rPr lang="es-MX" b="0" i="1" dirty="0">
                  <a:solidFill>
                    <a:schemeClr val="tx1"/>
                  </a:solidFill>
                </a:rPr>
                <a:t>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i="1" dirty="0" err="1">
                  <a:solidFill>
                    <a:schemeClr val="tx1"/>
                  </a:solidFill>
                </a:rPr>
                <a:t>Period</a:t>
              </a:r>
              <a:r>
                <a:rPr lang="es-MX" b="0" i="1" dirty="0">
                  <a:solidFill>
                    <a:schemeClr val="tx1"/>
                  </a:solidFill>
                </a:rPr>
                <a:t> of </a:t>
              </a:r>
              <a:r>
                <a:rPr lang="es-MX" b="0" i="1" dirty="0" err="1">
                  <a:solidFill>
                    <a:schemeClr val="tx1"/>
                  </a:solidFill>
                </a:rPr>
                <a:t>Stay</a:t>
              </a:r>
              <a:r>
                <a:rPr lang="es-MX" b="0" i="1" dirty="0">
                  <a:solidFill>
                    <a:schemeClr val="tx1"/>
                  </a:solidFill>
                </a:rPr>
                <a:t> </a:t>
              </a:r>
              <a:r>
                <a:rPr lang="es-MX" b="0" dirty="0">
                  <a:solidFill>
                    <a:schemeClr val="tx1"/>
                  </a:solidFill>
                </a:rPr>
                <a:t>(1st S. 2nd S. </a:t>
              </a:r>
              <a:r>
                <a:rPr lang="es-MX" b="0" dirty="0" err="1">
                  <a:solidFill>
                    <a:schemeClr val="tx1"/>
                  </a:solidFill>
                </a:rPr>
                <a:t>or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the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whole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academic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year</a:t>
              </a:r>
              <a:r>
                <a:rPr lang="es-MX" b="0" dirty="0">
                  <a:solidFill>
                    <a:schemeClr val="tx1"/>
                  </a:solidFill>
                </a:rPr>
                <a:t>).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0" dirty="0" err="1">
                  <a:solidFill>
                    <a:schemeClr val="tx1"/>
                  </a:solidFill>
                </a:rPr>
                <a:t>Level</a:t>
              </a:r>
              <a:r>
                <a:rPr lang="es-MX" b="0" dirty="0">
                  <a:solidFill>
                    <a:schemeClr val="tx1"/>
                  </a:solidFill>
                </a:rPr>
                <a:t> of </a:t>
              </a:r>
              <a:r>
                <a:rPr lang="es-MX" b="0" dirty="0" err="1">
                  <a:solidFill>
                    <a:schemeClr val="tx1"/>
                  </a:solidFill>
                </a:rPr>
                <a:t>studies</a:t>
              </a:r>
              <a:r>
                <a:rPr lang="es-MX" b="0" dirty="0">
                  <a:solidFill>
                    <a:schemeClr val="tx1"/>
                  </a:solidFill>
                </a:rPr>
                <a:t> (</a:t>
              </a:r>
              <a:r>
                <a:rPr lang="es-MX" b="0" dirty="0" err="1">
                  <a:solidFill>
                    <a:schemeClr val="tx1"/>
                  </a:solidFill>
                </a:rPr>
                <a:t>Undergraduate</a:t>
              </a:r>
              <a:r>
                <a:rPr lang="es-MX" b="0" dirty="0">
                  <a:solidFill>
                    <a:schemeClr val="tx1"/>
                  </a:solidFill>
                </a:rPr>
                <a:t>, Master </a:t>
              </a:r>
              <a:r>
                <a:rPr lang="es-MX" b="0" dirty="0" err="1">
                  <a:solidFill>
                    <a:schemeClr val="tx1"/>
                  </a:solidFill>
                </a:rPr>
                <a:t>or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Docatorate</a:t>
              </a:r>
              <a:r>
                <a:rPr lang="es-MX" b="0" dirty="0">
                  <a:solidFill>
                    <a:schemeClr val="tx1"/>
                  </a:solidFill>
                </a:rPr>
                <a:t> </a:t>
              </a:r>
              <a:r>
                <a:rPr lang="es-MX" b="0" dirty="0" err="1">
                  <a:solidFill>
                    <a:schemeClr val="tx1"/>
                  </a:solidFill>
                </a:rPr>
                <a:t>Programme</a:t>
              </a:r>
              <a:r>
                <a:rPr lang="es-MX" b="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pic>
        <p:nvPicPr>
          <p:cNvPr id="20" name="Gráfico 19" descr="Flecha: vuelta en U vertical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3E63117A-CD52-A2E8-A9C8-2B695052B4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988597" y="1751802"/>
            <a:ext cx="914400" cy="9144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12C5C4D5-4ECD-CFDB-EEB5-8124C7463239}"/>
              </a:ext>
            </a:extLst>
          </p:cNvPr>
          <p:cNvGrpSpPr/>
          <p:nvPr/>
        </p:nvGrpSpPr>
        <p:grpSpPr>
          <a:xfrm>
            <a:off x="586396" y="1705414"/>
            <a:ext cx="2098391" cy="1098322"/>
            <a:chOff x="557184" y="1892790"/>
            <a:chExt cx="2587327" cy="1369459"/>
          </a:xfrm>
        </p:grpSpPr>
        <p:sp>
          <p:nvSpPr>
            <p:cNvPr id="22" name="Forma libre: forma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3E0272C-26C9-D993-35D8-1ECE6BCAC1B3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3" name="Flecha: pentágono 22">
              <a:extLst>
                <a:ext uri="{FF2B5EF4-FFF2-40B4-BE49-F238E27FC236}">
                  <a16:creationId xmlns:a16="http://schemas.microsoft.com/office/drawing/2014/main" id="{E2792C78-0292-9AD9-B619-216B9D1D7728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Rectángulo 36">
              <a:extLst>
                <a:ext uri="{FF2B5EF4-FFF2-40B4-BE49-F238E27FC236}">
                  <a16:creationId xmlns:a16="http://schemas.microsoft.com/office/drawing/2014/main" id="{7C59AF32-FBFC-0FCD-A784-377B238D4C86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25" name="Imagen 24" descr="Logotipo, Icono&#10;&#10;Descripción generada automáticamente">
              <a:hlinkClick r:id="rId8" action="ppaction://hlinksldjump"/>
              <a:extLst>
                <a:ext uri="{FF2B5EF4-FFF2-40B4-BE49-F238E27FC236}">
                  <a16:creationId xmlns:a16="http://schemas.microsoft.com/office/drawing/2014/main" id="{C20427AB-BE3D-DDDE-96CF-741FAC906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1F6FD53-0BB8-5928-80CB-3F4ACDE34600}"/>
              </a:ext>
            </a:extLst>
          </p:cNvPr>
          <p:cNvGrpSpPr/>
          <p:nvPr/>
        </p:nvGrpSpPr>
        <p:grpSpPr>
          <a:xfrm>
            <a:off x="587991" y="4324071"/>
            <a:ext cx="2053934" cy="1078943"/>
            <a:chOff x="557184" y="3562046"/>
            <a:chExt cx="2568278" cy="1371680"/>
          </a:xfrm>
        </p:grpSpPr>
        <p:sp>
          <p:nvSpPr>
            <p:cNvPr id="28" name="Forma libre: forma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34B89EBB-4959-AD24-B294-EAE72D0CABB5}"/>
                </a:ext>
              </a:extLst>
            </p:cNvPr>
            <p:cNvSpPr/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1" name="Flecha: pentágono 30">
              <a:extLst>
                <a:ext uri="{FF2B5EF4-FFF2-40B4-BE49-F238E27FC236}">
                  <a16:creationId xmlns:a16="http://schemas.microsoft.com/office/drawing/2014/main" id="{863A4F72-8921-56D1-9FF1-E7E5DF46BE17}"/>
                </a:ext>
              </a:extLst>
            </p:cNvPr>
            <p:cNvSpPr/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3" name="Rectángulo 36">
              <a:extLst>
                <a:ext uri="{FF2B5EF4-FFF2-40B4-BE49-F238E27FC236}">
                  <a16:creationId xmlns:a16="http://schemas.microsoft.com/office/drawing/2014/main" id="{84AEBA51-A602-57B0-D750-074B1072D6E4}"/>
                </a:ext>
              </a:extLst>
            </p:cNvPr>
            <p:cNvSpPr/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4" name="Imagen 33" descr="Icono&#10;&#10;Descripción generada automáticamente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7B0F05-A17E-F54E-2FA1-7A0C5B9A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2FBAA68-B3A2-48CE-DFC1-D624A7D0EB76}"/>
              </a:ext>
            </a:extLst>
          </p:cNvPr>
          <p:cNvGrpSpPr/>
          <p:nvPr/>
        </p:nvGrpSpPr>
        <p:grpSpPr>
          <a:xfrm>
            <a:off x="610846" y="5605839"/>
            <a:ext cx="2049491" cy="1079072"/>
            <a:chOff x="581789" y="5310004"/>
            <a:chExt cx="2562722" cy="1371845"/>
          </a:xfrm>
        </p:grpSpPr>
        <p:sp>
          <p:nvSpPr>
            <p:cNvPr id="39" name="Forma libre: forma 38">
              <a:hlinkClick r:id="rId12" action="ppaction://hlinksldjump"/>
              <a:extLst>
                <a:ext uri="{FF2B5EF4-FFF2-40B4-BE49-F238E27FC236}">
                  <a16:creationId xmlns:a16="http://schemas.microsoft.com/office/drawing/2014/main" id="{28B0D86B-8A42-E60C-9A24-A46730EFFA51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0" name="Flecha: pentágono 39">
              <a:extLst>
                <a:ext uri="{FF2B5EF4-FFF2-40B4-BE49-F238E27FC236}">
                  <a16:creationId xmlns:a16="http://schemas.microsoft.com/office/drawing/2014/main" id="{78BD973C-984E-B615-5C98-BA4782BDECEF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1" name="Rectángulo 36">
              <a:extLst>
                <a:ext uri="{FF2B5EF4-FFF2-40B4-BE49-F238E27FC236}">
                  <a16:creationId xmlns:a16="http://schemas.microsoft.com/office/drawing/2014/main" id="{25DC8CB1-0302-09ED-68F2-3A94B479730C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2" name="Imagen 41" descr="Logotipo, Icono&#10;&#10;Descripción generada automáticamente">
              <a:hlinkClick r:id="rId12" action="ppaction://hlinksldjump"/>
              <a:extLst>
                <a:ext uri="{FF2B5EF4-FFF2-40B4-BE49-F238E27FC236}">
                  <a16:creationId xmlns:a16="http://schemas.microsoft.com/office/drawing/2014/main" id="{13BC7D29-D4D0-4D99-3FC1-17A6CA3D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24A3A64E-23AE-05B8-852C-6C1B802322E0}"/>
              </a:ext>
            </a:extLst>
          </p:cNvPr>
          <p:cNvGrpSpPr/>
          <p:nvPr/>
        </p:nvGrpSpPr>
        <p:grpSpPr>
          <a:xfrm>
            <a:off x="584334" y="3038199"/>
            <a:ext cx="2069169" cy="1077196"/>
            <a:chOff x="584334" y="3038199"/>
            <a:chExt cx="2069169" cy="1077196"/>
          </a:xfrm>
        </p:grpSpPr>
        <p:sp>
          <p:nvSpPr>
            <p:cNvPr id="44" name="Forma libre: forma 43">
              <a:hlinkClick r:id="rId13" action="ppaction://hlinksldjump"/>
              <a:extLst>
                <a:ext uri="{FF2B5EF4-FFF2-40B4-BE49-F238E27FC236}">
                  <a16:creationId xmlns:a16="http://schemas.microsoft.com/office/drawing/2014/main" id="{D8AAAA6F-1F0B-F675-50A7-D124B5ABE496}"/>
                </a:ext>
              </a:extLst>
            </p:cNvPr>
            <p:cNvSpPr/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5" name="Flecha: pentágono 44">
              <a:extLst>
                <a:ext uri="{FF2B5EF4-FFF2-40B4-BE49-F238E27FC236}">
                  <a16:creationId xmlns:a16="http://schemas.microsoft.com/office/drawing/2014/main" id="{45B2EA55-38DB-6F2D-0DCA-ED420003FFD9}"/>
                </a:ext>
              </a:extLst>
            </p:cNvPr>
            <p:cNvSpPr/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6" name="Rectángulo 36">
              <a:extLst>
                <a:ext uri="{FF2B5EF4-FFF2-40B4-BE49-F238E27FC236}">
                  <a16:creationId xmlns:a16="http://schemas.microsoft.com/office/drawing/2014/main" id="{B0DE126C-68AC-1ADE-9D80-0A0F81B9ECB1}"/>
                </a:ext>
              </a:extLst>
            </p:cNvPr>
            <p:cNvSpPr/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7" name="Imagen 46" descr="Logotipo, Icono&#10;&#10;Descripción generada automáticamente">
              <a:hlinkClick r:id="rId13" action="ppaction://hlinksldjump"/>
              <a:extLst>
                <a:ext uri="{FF2B5EF4-FFF2-40B4-BE49-F238E27FC236}">
                  <a16:creationId xmlns:a16="http://schemas.microsoft.com/office/drawing/2014/main" id="{538387AF-9D1B-E46A-F12C-FB792CE8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99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bre: forma 4">
            <a:hlinkClick r:id="rId2" action="ppaction://hlinksldjump"/>
            <a:extLst>
              <a:ext uri="{FF2B5EF4-FFF2-40B4-BE49-F238E27FC236}">
                <a16:creationId xmlns:a16="http://schemas.microsoft.com/office/drawing/2014/main" id="{774FD763-C8FC-E081-D48F-C8145DA89896}"/>
              </a:ext>
            </a:extLst>
          </p:cNvPr>
          <p:cNvSpPr/>
          <p:nvPr/>
        </p:nvSpPr>
        <p:spPr>
          <a:xfrm>
            <a:off x="9646415" y="148970"/>
            <a:ext cx="2369895" cy="2138774"/>
          </a:xfrm>
          <a:custGeom>
            <a:avLst/>
            <a:gdLst>
              <a:gd name="connsiteX0" fmla="*/ 1184949 w 2369895"/>
              <a:gd name="connsiteY0" fmla="*/ 0 h 2138774"/>
              <a:gd name="connsiteX1" fmla="*/ 1571266 w 2369895"/>
              <a:gd name="connsiteY1" fmla="*/ 348645 h 2138774"/>
              <a:gd name="connsiteX2" fmla="*/ 1541809 w 2369895"/>
              <a:gd name="connsiteY2" fmla="*/ 361336 h 2138774"/>
              <a:gd name="connsiteX3" fmla="*/ 1417484 w 2369895"/>
              <a:gd name="connsiteY3" fmla="*/ 546936 h 2138774"/>
              <a:gd name="connsiteX4" fmla="*/ 1699469 w 2369895"/>
              <a:gd name="connsiteY4" fmla="*/ 770761 h 2138774"/>
              <a:gd name="connsiteX5" fmla="*/ 1898862 w 2369895"/>
              <a:gd name="connsiteY5" fmla="*/ 705205 h 2138774"/>
              <a:gd name="connsiteX6" fmla="*/ 1931532 w 2369895"/>
              <a:gd name="connsiteY6" fmla="*/ 673775 h 2138774"/>
              <a:gd name="connsiteX7" fmla="*/ 2369895 w 2369895"/>
              <a:gd name="connsiteY7" fmla="*/ 1069388 h 2138774"/>
              <a:gd name="connsiteX8" fmla="*/ 1895781 w 2369895"/>
              <a:gd name="connsiteY8" fmla="*/ 1497265 h 2138774"/>
              <a:gd name="connsiteX9" fmla="*/ 1919131 w 2369895"/>
              <a:gd name="connsiteY9" fmla="*/ 1495396 h 2138774"/>
              <a:gd name="connsiteX10" fmla="*/ 2201116 w 2369895"/>
              <a:gd name="connsiteY10" fmla="*/ 1719223 h 2138774"/>
              <a:gd name="connsiteX11" fmla="*/ 1919132 w 2369895"/>
              <a:gd name="connsiteY11" fmla="*/ 1943048 h 2138774"/>
              <a:gd name="connsiteX12" fmla="*/ 1642876 w 2369895"/>
              <a:gd name="connsiteY12" fmla="*/ 1764332 h 2138774"/>
              <a:gd name="connsiteX13" fmla="*/ 1638452 w 2369895"/>
              <a:gd name="connsiteY13" fmla="*/ 1729498 h 2138774"/>
              <a:gd name="connsiteX14" fmla="*/ 1184948 w 2369895"/>
              <a:gd name="connsiteY14" fmla="*/ 2138774 h 2138774"/>
              <a:gd name="connsiteX15" fmla="*/ 1084089 w 2369895"/>
              <a:gd name="connsiteY15" fmla="*/ 2047751 h 2138774"/>
              <a:gd name="connsiteX16" fmla="*/ 1084326 w 2369895"/>
              <a:gd name="connsiteY16" fmla="*/ 2047489 h 2138774"/>
              <a:gd name="connsiteX17" fmla="*/ 881040 w 2369895"/>
              <a:gd name="connsiteY17" fmla="*/ 1864504 h 2138774"/>
              <a:gd name="connsiteX18" fmla="*/ 825632 w 2369895"/>
              <a:gd name="connsiteY18" fmla="*/ 1814500 h 2138774"/>
              <a:gd name="connsiteX19" fmla="*/ 825581 w 2369895"/>
              <a:gd name="connsiteY19" fmla="*/ 1814584 h 2138774"/>
              <a:gd name="connsiteX20" fmla="*/ 762892 w 2369895"/>
              <a:gd name="connsiteY20" fmla="*/ 1758156 h 2138774"/>
              <a:gd name="connsiteX21" fmla="*/ 747993 w 2369895"/>
              <a:gd name="connsiteY21" fmla="*/ 1796859 h 2138774"/>
              <a:gd name="connsiteX22" fmla="*/ 489485 w 2369895"/>
              <a:gd name="connsiteY22" fmla="*/ 1935023 h 2138774"/>
              <a:gd name="connsiteX23" fmla="*/ 208930 w 2369895"/>
              <a:gd name="connsiteY23" fmla="*/ 1708804 h 2138774"/>
              <a:gd name="connsiteX24" fmla="*/ 432943 w 2369895"/>
              <a:gd name="connsiteY24" fmla="*/ 1487181 h 2138774"/>
              <a:gd name="connsiteX25" fmla="*/ 459460 w 2369895"/>
              <a:gd name="connsiteY25" fmla="*/ 1485026 h 2138774"/>
              <a:gd name="connsiteX26" fmla="*/ 376834 w 2369895"/>
              <a:gd name="connsiteY26" fmla="*/ 1410651 h 2138774"/>
              <a:gd name="connsiteX27" fmla="*/ 377680 w 2369895"/>
              <a:gd name="connsiteY27" fmla="*/ 1410234 h 2138774"/>
              <a:gd name="connsiteX28" fmla="*/ 0 w 2369895"/>
              <a:gd name="connsiteY28" fmla="*/ 1069389 h 2138774"/>
              <a:gd name="connsiteX29" fmla="*/ 461685 w 2369895"/>
              <a:gd name="connsiteY29" fmla="*/ 652728 h 2138774"/>
              <a:gd name="connsiteX30" fmla="*/ 474917 w 2369895"/>
              <a:gd name="connsiteY30" fmla="*/ 672079 h 2138774"/>
              <a:gd name="connsiteX31" fmla="*/ 708743 w 2369895"/>
              <a:gd name="connsiteY31" fmla="*/ 770762 h 2138774"/>
              <a:gd name="connsiteX32" fmla="*/ 990727 w 2369895"/>
              <a:gd name="connsiteY32" fmla="*/ 546936 h 2138774"/>
              <a:gd name="connsiteX33" fmla="*/ 818504 w 2369895"/>
              <a:gd name="connsiteY33" fmla="*/ 340699 h 2138774"/>
              <a:gd name="connsiteX34" fmla="*/ 809808 w 2369895"/>
              <a:gd name="connsiteY34" fmla="*/ 338556 h 21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38774">
                <a:moveTo>
                  <a:pt x="1184949" y="0"/>
                </a:moveTo>
                <a:lnTo>
                  <a:pt x="1571266" y="348645"/>
                </a:lnTo>
                <a:lnTo>
                  <a:pt x="1541809" y="361336"/>
                </a:lnTo>
                <a:cubicBezTo>
                  <a:pt x="1466801" y="401559"/>
                  <a:pt x="1417484" y="469676"/>
                  <a:pt x="1417484" y="546936"/>
                </a:cubicBezTo>
                <a:cubicBezTo>
                  <a:pt x="1417485" y="670551"/>
                  <a:pt x="1543734" y="770761"/>
                  <a:pt x="1699469" y="770761"/>
                </a:cubicBezTo>
                <a:cubicBezTo>
                  <a:pt x="1777337" y="770761"/>
                  <a:pt x="1847834" y="745709"/>
                  <a:pt x="1898862" y="705205"/>
                </a:cubicBezTo>
                <a:lnTo>
                  <a:pt x="1931532" y="673775"/>
                </a:lnTo>
                <a:lnTo>
                  <a:pt x="2369895" y="1069388"/>
                </a:lnTo>
                <a:lnTo>
                  <a:pt x="1895781" y="1497265"/>
                </a:lnTo>
                <a:lnTo>
                  <a:pt x="1919131" y="1495396"/>
                </a:lnTo>
                <a:cubicBezTo>
                  <a:pt x="2074866" y="1495396"/>
                  <a:pt x="2201117" y="1595607"/>
                  <a:pt x="2201116" y="1719223"/>
                </a:cubicBezTo>
                <a:cubicBezTo>
                  <a:pt x="2201117" y="1842839"/>
                  <a:pt x="2074867" y="1943047"/>
                  <a:pt x="1919132" y="1943048"/>
                </a:cubicBezTo>
                <a:cubicBezTo>
                  <a:pt x="1782863" y="1943048"/>
                  <a:pt x="1669170" y="1866325"/>
                  <a:pt x="1642876" y="1764332"/>
                </a:cubicBezTo>
                <a:lnTo>
                  <a:pt x="1638452" y="1729498"/>
                </a:lnTo>
                <a:lnTo>
                  <a:pt x="1184948" y="2138774"/>
                </a:lnTo>
                <a:lnTo>
                  <a:pt x="1084089" y="2047751"/>
                </a:lnTo>
                <a:lnTo>
                  <a:pt x="1084326" y="2047489"/>
                </a:lnTo>
                <a:lnTo>
                  <a:pt x="881040" y="1864504"/>
                </a:lnTo>
                <a:lnTo>
                  <a:pt x="825632" y="1814500"/>
                </a:lnTo>
                <a:lnTo>
                  <a:pt x="825581" y="1814584"/>
                </a:lnTo>
                <a:lnTo>
                  <a:pt x="762892" y="1758156"/>
                </a:lnTo>
                <a:lnTo>
                  <a:pt x="747993" y="1796859"/>
                </a:lnTo>
                <a:cubicBezTo>
                  <a:pt x="705402" y="1878052"/>
                  <a:pt x="605695" y="1935023"/>
                  <a:pt x="489485" y="1935023"/>
                </a:cubicBezTo>
                <a:cubicBezTo>
                  <a:pt x="334539" y="1935023"/>
                  <a:pt x="208930" y="1833741"/>
                  <a:pt x="208930" y="1708804"/>
                </a:cubicBezTo>
                <a:cubicBezTo>
                  <a:pt x="208930" y="1599484"/>
                  <a:pt x="305099" y="1508275"/>
                  <a:pt x="432943" y="1487181"/>
                </a:cubicBezTo>
                <a:lnTo>
                  <a:pt x="459460" y="1485026"/>
                </a:lnTo>
                <a:lnTo>
                  <a:pt x="376834" y="1410651"/>
                </a:lnTo>
                <a:lnTo>
                  <a:pt x="377680" y="1410234"/>
                </a:lnTo>
                <a:lnTo>
                  <a:pt x="0" y="1069389"/>
                </a:lnTo>
                <a:lnTo>
                  <a:pt x="461685" y="652728"/>
                </a:lnTo>
                <a:lnTo>
                  <a:pt x="474917" y="672079"/>
                </a:lnTo>
                <a:cubicBezTo>
                  <a:pt x="525591" y="731618"/>
                  <a:pt x="611408" y="770761"/>
                  <a:pt x="708743" y="770762"/>
                </a:cubicBezTo>
                <a:cubicBezTo>
                  <a:pt x="864478" y="770761"/>
                  <a:pt x="990727" y="670551"/>
                  <a:pt x="990727" y="546936"/>
                </a:cubicBezTo>
                <a:cubicBezTo>
                  <a:pt x="990727" y="454224"/>
                  <a:pt x="919712" y="374677"/>
                  <a:pt x="818504" y="340699"/>
                </a:cubicBezTo>
                <a:lnTo>
                  <a:pt x="809808" y="338556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: forma 15">
            <a:hlinkClick r:id="rId3" action="ppaction://hlinksldjump"/>
            <a:extLst>
              <a:ext uri="{FF2B5EF4-FFF2-40B4-BE49-F238E27FC236}">
                <a16:creationId xmlns:a16="http://schemas.microsoft.com/office/drawing/2014/main" id="{14171642-2256-D616-B5BD-16978936D471}"/>
              </a:ext>
            </a:extLst>
          </p:cNvPr>
          <p:cNvSpPr/>
          <p:nvPr/>
        </p:nvSpPr>
        <p:spPr>
          <a:xfrm>
            <a:off x="554771" y="1518236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38" name="Imagen 37" descr="Logotipo&#10;&#10;Descripción generada automáticamente">
            <a:hlinkClick r:id="rId3" action="ppaction://hlinksldjump"/>
            <a:extLst>
              <a:ext uri="{FF2B5EF4-FFF2-40B4-BE49-F238E27FC236}">
                <a16:creationId xmlns:a16="http://schemas.microsoft.com/office/drawing/2014/main" id="{653DF009-5325-6D43-83DE-56700F546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" y="1703111"/>
            <a:ext cx="983682" cy="997537"/>
          </a:xfrm>
          <a:prstGeom prst="rect">
            <a:avLst/>
          </a:prstGeom>
        </p:spPr>
      </p:pic>
      <p:sp>
        <p:nvSpPr>
          <p:cNvPr id="17" name="Rectángulo 36">
            <a:extLst>
              <a:ext uri="{FF2B5EF4-FFF2-40B4-BE49-F238E27FC236}">
                <a16:creationId xmlns:a16="http://schemas.microsoft.com/office/drawing/2014/main" id="{2C99BB68-CAE0-F3B3-D139-A5C4BA3258BB}"/>
              </a:ext>
            </a:extLst>
          </p:cNvPr>
          <p:cNvSpPr/>
          <p:nvPr/>
        </p:nvSpPr>
        <p:spPr>
          <a:xfrm>
            <a:off x="2104171" y="1533654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017A6C80-A4A4-3DB2-D3C0-380AF6EF5D1B}"/>
              </a:ext>
            </a:extLst>
          </p:cNvPr>
          <p:cNvSpPr/>
          <p:nvPr/>
        </p:nvSpPr>
        <p:spPr>
          <a:xfrm>
            <a:off x="2605057" y="1643675"/>
            <a:ext cx="6513181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0BDCA4A0-EE17-870F-C388-B7F4DBBDE6B1}"/>
              </a:ext>
            </a:extLst>
          </p:cNvPr>
          <p:cNvSpPr/>
          <p:nvPr/>
        </p:nvSpPr>
        <p:spPr>
          <a:xfrm>
            <a:off x="2104171" y="1518234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28B7557A-4ECD-D3AE-246C-A401EAA84B94}"/>
              </a:ext>
            </a:extLst>
          </p:cNvPr>
          <p:cNvSpPr/>
          <p:nvPr/>
        </p:nvSpPr>
        <p:spPr>
          <a:xfrm rot="18719488">
            <a:off x="9707351" y="2459014"/>
            <a:ext cx="96" cy="74636"/>
          </a:xfrm>
          <a:custGeom>
            <a:avLst/>
            <a:gdLst>
              <a:gd name="connsiteX0" fmla="*/ 96 w 96"/>
              <a:gd name="connsiteY0" fmla="*/ 0 h 74636"/>
              <a:gd name="connsiteX1" fmla="*/ 0 w 96"/>
              <a:gd name="connsiteY1" fmla="*/ 74636 h 74636"/>
              <a:gd name="connsiteX2" fmla="*/ 0 w 96"/>
              <a:gd name="connsiteY2" fmla="*/ 19 h 74636"/>
              <a:gd name="connsiteX3" fmla="*/ 96 w 96"/>
              <a:gd name="connsiteY3" fmla="*/ 0 h 7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" h="74636">
                <a:moveTo>
                  <a:pt x="96" y="0"/>
                </a:moveTo>
                <a:lnTo>
                  <a:pt x="0" y="74636"/>
                </a:lnTo>
                <a:lnTo>
                  <a:pt x="0" y="19"/>
                </a:lnTo>
                <a:lnTo>
                  <a:pt x="9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07BBB56-9C40-664C-F7A9-E1B50EC64547}"/>
              </a:ext>
            </a:extLst>
          </p:cNvPr>
          <p:cNvSpPr/>
          <p:nvPr/>
        </p:nvSpPr>
        <p:spPr>
          <a:xfrm>
            <a:off x="1951425" y="1812107"/>
            <a:ext cx="7657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es-MX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PRE</a:t>
            </a:r>
            <a:r>
              <a:rPr lang="es-MX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)</a:t>
            </a:r>
            <a:r>
              <a:rPr lang="es-MX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REGISTRATION 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5" name="CuadroTexto 54">
            <a:hlinkClick r:id="rId2" action="ppaction://hlinksldjump"/>
            <a:extLst>
              <a:ext uri="{FF2B5EF4-FFF2-40B4-BE49-F238E27FC236}">
                <a16:creationId xmlns:a16="http://schemas.microsoft.com/office/drawing/2014/main" id="{A448A66D-61F3-C838-8136-3C39F66F158B}"/>
              </a:ext>
            </a:extLst>
          </p:cNvPr>
          <p:cNvSpPr txBox="1"/>
          <p:nvPr/>
        </p:nvSpPr>
        <p:spPr>
          <a:xfrm>
            <a:off x="9679630" y="1034391"/>
            <a:ext cx="240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Universidad de Cádiz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46A9599-9C72-572A-9AC8-BC8BD6D79F37}"/>
              </a:ext>
            </a:extLst>
          </p:cNvPr>
          <p:cNvGrpSpPr/>
          <p:nvPr/>
        </p:nvGrpSpPr>
        <p:grpSpPr>
          <a:xfrm>
            <a:off x="2846441" y="3125414"/>
            <a:ext cx="8994271" cy="3448721"/>
            <a:chOff x="3086815" y="3254857"/>
            <a:chExt cx="8994271" cy="3448721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1D80C1F-A248-A610-310C-2AC246412446}"/>
                </a:ext>
              </a:extLst>
            </p:cNvPr>
            <p:cNvSpPr/>
            <p:nvPr/>
          </p:nvSpPr>
          <p:spPr>
            <a:xfrm>
              <a:off x="3086815" y="3254857"/>
              <a:ext cx="899427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Please</a:t>
              </a:r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s-MX" sz="20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check</a:t>
              </a:r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your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inbox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e-mail. After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your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nomination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will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receive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following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information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 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(</a:t>
              </a:r>
              <a:r>
                <a:rPr lang="es-MX" sz="2000" b="1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  <a:hlinkClick r:id="rId5"/>
                </a:rPr>
                <a:t>HERE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FFFF00"/>
                  </a:highlight>
                </a:rPr>
                <a:t>)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1C1BD3F6-8709-0435-85C0-058158FCDDF4}"/>
                </a:ext>
              </a:extLst>
            </p:cNvPr>
            <p:cNvSpPr/>
            <p:nvPr/>
          </p:nvSpPr>
          <p:spPr>
            <a:xfrm>
              <a:off x="3592487" y="4130682"/>
              <a:ext cx="58143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PRE-REGISTRATION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CCBB4A69-F875-F917-A8EE-1818F5B0BBE0}"/>
                </a:ext>
              </a:extLst>
            </p:cNvPr>
            <p:cNvSpPr/>
            <p:nvPr/>
          </p:nvSpPr>
          <p:spPr>
            <a:xfrm>
              <a:off x="3648108" y="5522304"/>
              <a:ext cx="518430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REGISTRATION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2ADE4AD8-1C53-9C09-6AE7-70E5C4EC6727}"/>
                </a:ext>
              </a:extLst>
            </p:cNvPr>
            <p:cNvSpPr/>
            <p:nvPr/>
          </p:nvSpPr>
          <p:spPr>
            <a:xfrm>
              <a:off x="3402343" y="5995692"/>
              <a:ext cx="835454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03275" indent="-342900" algn="just">
                <a:buFont typeface="Arial" panose="020B0604020202020204" pitchFamily="34" charset="0"/>
                <a:buChar char="•"/>
              </a:pP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Follow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second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part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of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document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to complete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your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registration</a:t>
              </a:r>
              <a:r>
                <a:rPr lang="es-MX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4E548FA8-6B4B-10EE-2F50-5AA215715FD7}"/>
                </a:ext>
              </a:extLst>
            </p:cNvPr>
            <p:cNvSpPr/>
            <p:nvPr/>
          </p:nvSpPr>
          <p:spPr>
            <a:xfrm>
              <a:off x="3402342" y="4549198"/>
              <a:ext cx="835455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00100" lvl="1" indent="-342900" algn="just">
                <a:buFont typeface="Arial" panose="020B0604020202020204" pitchFamily="34" charset="0"/>
                <a:buChar char="•"/>
              </a:pP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Please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follow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information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in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document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to complete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your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pre-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registration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 Once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submitted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wait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to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another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e-mail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for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ES" sz="2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es-E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83DE6FCE-20B5-41DC-5B50-6C8482FCDDB3}"/>
              </a:ext>
            </a:extLst>
          </p:cNvPr>
          <p:cNvGrpSpPr/>
          <p:nvPr/>
        </p:nvGrpSpPr>
        <p:grpSpPr>
          <a:xfrm>
            <a:off x="3028264" y="792033"/>
            <a:ext cx="3528506" cy="461665"/>
            <a:chOff x="3093650" y="581257"/>
            <a:chExt cx="3528506" cy="46166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985AB78-0575-7901-5DFC-2A50DAC841B5}"/>
                </a:ext>
              </a:extLst>
            </p:cNvPr>
            <p:cNvSpPr/>
            <p:nvPr/>
          </p:nvSpPr>
          <p:spPr>
            <a:xfrm>
              <a:off x="4979309" y="623560"/>
              <a:ext cx="1602098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31st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May</a:t>
              </a:r>
              <a:endPara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1675E17-77B6-D3BB-E499-47B0EACB9EC1}"/>
                </a:ext>
              </a:extLst>
            </p:cNvPr>
            <p:cNvSpPr/>
            <p:nvPr/>
          </p:nvSpPr>
          <p:spPr>
            <a:xfrm>
              <a:off x="3093650" y="581257"/>
              <a:ext cx="352850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Deadline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100DADA-6397-FB66-1B36-D8A4BB305BC3}"/>
              </a:ext>
            </a:extLst>
          </p:cNvPr>
          <p:cNvGrpSpPr/>
          <p:nvPr/>
        </p:nvGrpSpPr>
        <p:grpSpPr>
          <a:xfrm>
            <a:off x="557184" y="266936"/>
            <a:ext cx="2069169" cy="1090309"/>
            <a:chOff x="561946" y="168293"/>
            <a:chExt cx="2568170" cy="1367293"/>
          </a:xfrm>
        </p:grpSpPr>
        <p:sp>
          <p:nvSpPr>
            <p:cNvPr id="21" name="Forma libre: forma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7EFDC807-A0CF-97A6-E453-64A4560CA2CC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2" name="Flecha: pentágono 21">
              <a:extLst>
                <a:ext uri="{FF2B5EF4-FFF2-40B4-BE49-F238E27FC236}">
                  <a16:creationId xmlns:a16="http://schemas.microsoft.com/office/drawing/2014/main" id="{11BB62B0-AEB5-41D1-474A-559C1909339F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3" name="Rectángulo 36">
              <a:extLst>
                <a:ext uri="{FF2B5EF4-FFF2-40B4-BE49-F238E27FC236}">
                  <a16:creationId xmlns:a16="http://schemas.microsoft.com/office/drawing/2014/main" id="{4913ADC4-E25B-6850-7AB6-A49DC5EB3223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Google Shape;10241;p99">
              <a:hlinkClick r:id="rId6" action="ppaction://hlinksldjump"/>
              <a:extLst>
                <a:ext uri="{FF2B5EF4-FFF2-40B4-BE49-F238E27FC236}">
                  <a16:creationId xmlns:a16="http://schemas.microsoft.com/office/drawing/2014/main" id="{B22E491F-3F06-6819-3E60-1DC521CBD083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284DD6B-3373-D2B6-2B4E-3A60F4181165}"/>
              </a:ext>
            </a:extLst>
          </p:cNvPr>
          <p:cNvGrpSpPr/>
          <p:nvPr/>
        </p:nvGrpSpPr>
        <p:grpSpPr>
          <a:xfrm>
            <a:off x="587991" y="4324071"/>
            <a:ext cx="2053934" cy="1078943"/>
            <a:chOff x="557184" y="3562046"/>
            <a:chExt cx="2568278" cy="1371680"/>
          </a:xfrm>
        </p:grpSpPr>
        <p:sp>
          <p:nvSpPr>
            <p:cNvPr id="29" name="Forma libre: forma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16293391-91E1-B864-B8FE-03138A4E219C}"/>
                </a:ext>
              </a:extLst>
            </p:cNvPr>
            <p:cNvSpPr/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0" name="Flecha: pentágono 29">
              <a:extLst>
                <a:ext uri="{FF2B5EF4-FFF2-40B4-BE49-F238E27FC236}">
                  <a16:creationId xmlns:a16="http://schemas.microsoft.com/office/drawing/2014/main" id="{40A4D507-3EDC-92B4-47D6-E6314C548426}"/>
                </a:ext>
              </a:extLst>
            </p:cNvPr>
            <p:cNvSpPr/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1" name="Rectángulo 36">
              <a:extLst>
                <a:ext uri="{FF2B5EF4-FFF2-40B4-BE49-F238E27FC236}">
                  <a16:creationId xmlns:a16="http://schemas.microsoft.com/office/drawing/2014/main" id="{69820C1C-E8F4-AE23-1DF9-9B948F5CB340}"/>
                </a:ext>
              </a:extLst>
            </p:cNvPr>
            <p:cNvSpPr/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2" name="Imagen 31" descr="Icono&#10;&#10;Descripción generada automáticamente">
              <a:hlinkClick r:id="rId7" action="ppaction://hlinksldjump"/>
              <a:extLst>
                <a:ext uri="{FF2B5EF4-FFF2-40B4-BE49-F238E27FC236}">
                  <a16:creationId xmlns:a16="http://schemas.microsoft.com/office/drawing/2014/main" id="{42E156CD-F0E4-2901-7557-39A3C83F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40678E9-C200-1747-6A51-0E5302185876}"/>
              </a:ext>
            </a:extLst>
          </p:cNvPr>
          <p:cNvGrpSpPr/>
          <p:nvPr/>
        </p:nvGrpSpPr>
        <p:grpSpPr>
          <a:xfrm>
            <a:off x="610846" y="5605839"/>
            <a:ext cx="2049491" cy="1079072"/>
            <a:chOff x="581789" y="5310004"/>
            <a:chExt cx="2562722" cy="1371845"/>
          </a:xfrm>
        </p:grpSpPr>
        <p:sp>
          <p:nvSpPr>
            <p:cNvPr id="34" name="Forma libre: forma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228AFA0-C236-5160-9295-7033E75E2F38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5" name="Flecha: pentágono 34">
              <a:extLst>
                <a:ext uri="{FF2B5EF4-FFF2-40B4-BE49-F238E27FC236}">
                  <a16:creationId xmlns:a16="http://schemas.microsoft.com/office/drawing/2014/main" id="{C9CF8BEA-B8CB-E208-3B2B-50F7BA8A8989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Rectángulo 36">
              <a:extLst>
                <a:ext uri="{FF2B5EF4-FFF2-40B4-BE49-F238E27FC236}">
                  <a16:creationId xmlns:a16="http://schemas.microsoft.com/office/drawing/2014/main" id="{08BCA785-9DB2-9CBA-C083-2EC3A72FCEE3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7" name="Imagen 36" descr="Logotipo, Icono&#10;&#10;Descripción generada automáticamente">
              <a:hlinkClick r:id="rId9" action="ppaction://hlinksldjump"/>
              <a:extLst>
                <a:ext uri="{FF2B5EF4-FFF2-40B4-BE49-F238E27FC236}">
                  <a16:creationId xmlns:a16="http://schemas.microsoft.com/office/drawing/2014/main" id="{F583A35F-1926-6504-82A8-C713A262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D82CE8A2-4D29-D456-5C68-A41795790C0C}"/>
              </a:ext>
            </a:extLst>
          </p:cNvPr>
          <p:cNvGrpSpPr>
            <a:grpSpLocks/>
          </p:cNvGrpSpPr>
          <p:nvPr/>
        </p:nvGrpSpPr>
        <p:grpSpPr>
          <a:xfrm>
            <a:off x="584334" y="3038199"/>
            <a:ext cx="2069169" cy="1077196"/>
            <a:chOff x="584334" y="3038199"/>
            <a:chExt cx="2069169" cy="1077196"/>
          </a:xfrm>
        </p:grpSpPr>
        <p:sp>
          <p:nvSpPr>
            <p:cNvPr id="40" name="Forma libre: forma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09C3AEB4-3E0C-571E-A192-2A382B4FEC08}"/>
                </a:ext>
              </a:extLst>
            </p:cNvPr>
            <p:cNvSpPr>
              <a:spLocks/>
            </p:cNvSpPr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1" name="Flecha: pentágono 40">
              <a:extLst>
                <a:ext uri="{FF2B5EF4-FFF2-40B4-BE49-F238E27FC236}">
                  <a16:creationId xmlns:a16="http://schemas.microsoft.com/office/drawing/2014/main" id="{068778A2-7D1F-4262-9228-F2AAB26D79C8}"/>
                </a:ext>
              </a:extLst>
            </p:cNvPr>
            <p:cNvSpPr>
              <a:spLocks/>
            </p:cNvSpPr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2" name="Rectángulo 36">
              <a:extLst>
                <a:ext uri="{FF2B5EF4-FFF2-40B4-BE49-F238E27FC236}">
                  <a16:creationId xmlns:a16="http://schemas.microsoft.com/office/drawing/2014/main" id="{66DA92A1-8F64-C8C1-59E6-0C5E4D6D9AAD}"/>
                </a:ext>
              </a:extLst>
            </p:cNvPr>
            <p:cNvSpPr>
              <a:spLocks/>
            </p:cNvSpPr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3" name="Imagen 42" descr="Logotipo, Icono&#10;&#10;Descripción generada automáticamente">
              <a:hlinkClick r:id="rId11" action="ppaction://hlinksldjump"/>
              <a:extLst>
                <a:ext uri="{FF2B5EF4-FFF2-40B4-BE49-F238E27FC236}">
                  <a16:creationId xmlns:a16="http://schemas.microsoft.com/office/drawing/2014/main" id="{5E58E60E-51F0-854E-7CFB-74BBD3102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  <p:pic>
        <p:nvPicPr>
          <p:cNvPr id="6" name="Gráfico 5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0B21E1C5-61B9-17BC-1123-D6E3DE953B1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11228132" y="1493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hlinkClick r:id="rId2" action="ppaction://hlinksldjump"/>
            <a:extLst>
              <a:ext uri="{FF2B5EF4-FFF2-40B4-BE49-F238E27FC236}">
                <a16:creationId xmlns:a16="http://schemas.microsoft.com/office/drawing/2014/main" id="{14171642-2256-D616-B5BD-16978936D471}"/>
              </a:ext>
            </a:extLst>
          </p:cNvPr>
          <p:cNvSpPr/>
          <p:nvPr/>
        </p:nvSpPr>
        <p:spPr>
          <a:xfrm>
            <a:off x="534979" y="2758583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38" name="Imagen 37" descr="Logotipo&#10;&#10;Descripción generada automáticamente">
            <a:hlinkClick r:id="rId3" action="ppaction://hlinksldjump"/>
            <a:extLst>
              <a:ext uri="{FF2B5EF4-FFF2-40B4-BE49-F238E27FC236}">
                <a16:creationId xmlns:a16="http://schemas.microsoft.com/office/drawing/2014/main" id="{653DF009-5325-6D43-83DE-56700F546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3" y="2947727"/>
            <a:ext cx="983682" cy="997537"/>
          </a:xfrm>
          <a:prstGeom prst="rect">
            <a:avLst/>
          </a:prstGeom>
        </p:spPr>
      </p:pic>
      <p:sp>
        <p:nvSpPr>
          <p:cNvPr id="17" name="Rectángulo 36">
            <a:extLst>
              <a:ext uri="{FF2B5EF4-FFF2-40B4-BE49-F238E27FC236}">
                <a16:creationId xmlns:a16="http://schemas.microsoft.com/office/drawing/2014/main" id="{2C99BB68-CAE0-F3B3-D139-A5C4BA3258BB}"/>
              </a:ext>
            </a:extLst>
          </p:cNvPr>
          <p:cNvSpPr/>
          <p:nvPr/>
        </p:nvSpPr>
        <p:spPr>
          <a:xfrm>
            <a:off x="2084379" y="2774001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017A6C80-A4A4-3DB2-D3C0-380AF6EF5D1B}"/>
              </a:ext>
            </a:extLst>
          </p:cNvPr>
          <p:cNvSpPr/>
          <p:nvPr/>
        </p:nvSpPr>
        <p:spPr>
          <a:xfrm>
            <a:off x="2585265" y="2872299"/>
            <a:ext cx="7729710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0BDCA4A0-EE17-870F-C388-B7F4DBBDE6B1}"/>
              </a:ext>
            </a:extLst>
          </p:cNvPr>
          <p:cNvSpPr/>
          <p:nvPr/>
        </p:nvSpPr>
        <p:spPr>
          <a:xfrm>
            <a:off x="2084379" y="2758581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07BBB56-9C40-664C-F7A9-E1B50EC64547}"/>
              </a:ext>
            </a:extLst>
          </p:cNvPr>
          <p:cNvSpPr/>
          <p:nvPr/>
        </p:nvSpPr>
        <p:spPr>
          <a:xfrm>
            <a:off x="2683471" y="2994909"/>
            <a:ext cx="7351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ACCEPTANCE LETTER</a:t>
            </a:r>
            <a:endParaRPr lang="es-E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Forma libre: forma 14">
            <a:hlinkClick r:id="rId3" action="ppaction://hlinksldjump"/>
            <a:extLst>
              <a:ext uri="{FF2B5EF4-FFF2-40B4-BE49-F238E27FC236}">
                <a16:creationId xmlns:a16="http://schemas.microsoft.com/office/drawing/2014/main" id="{EDFE50AE-73EE-54CC-EBCB-6F733D149939}"/>
              </a:ext>
            </a:extLst>
          </p:cNvPr>
          <p:cNvSpPr/>
          <p:nvPr/>
        </p:nvSpPr>
        <p:spPr>
          <a:xfrm>
            <a:off x="9646415" y="148970"/>
            <a:ext cx="2369895" cy="2138774"/>
          </a:xfrm>
          <a:custGeom>
            <a:avLst/>
            <a:gdLst>
              <a:gd name="connsiteX0" fmla="*/ 1184949 w 2369895"/>
              <a:gd name="connsiteY0" fmla="*/ 0 h 2138774"/>
              <a:gd name="connsiteX1" fmla="*/ 1571266 w 2369895"/>
              <a:gd name="connsiteY1" fmla="*/ 348645 h 2138774"/>
              <a:gd name="connsiteX2" fmla="*/ 1541809 w 2369895"/>
              <a:gd name="connsiteY2" fmla="*/ 361336 h 2138774"/>
              <a:gd name="connsiteX3" fmla="*/ 1417484 w 2369895"/>
              <a:gd name="connsiteY3" fmla="*/ 546936 h 2138774"/>
              <a:gd name="connsiteX4" fmla="*/ 1699469 w 2369895"/>
              <a:gd name="connsiteY4" fmla="*/ 770761 h 2138774"/>
              <a:gd name="connsiteX5" fmla="*/ 1898862 w 2369895"/>
              <a:gd name="connsiteY5" fmla="*/ 705205 h 2138774"/>
              <a:gd name="connsiteX6" fmla="*/ 1931532 w 2369895"/>
              <a:gd name="connsiteY6" fmla="*/ 673775 h 2138774"/>
              <a:gd name="connsiteX7" fmla="*/ 2369895 w 2369895"/>
              <a:gd name="connsiteY7" fmla="*/ 1069388 h 2138774"/>
              <a:gd name="connsiteX8" fmla="*/ 1895781 w 2369895"/>
              <a:gd name="connsiteY8" fmla="*/ 1497265 h 2138774"/>
              <a:gd name="connsiteX9" fmla="*/ 1919131 w 2369895"/>
              <a:gd name="connsiteY9" fmla="*/ 1495396 h 2138774"/>
              <a:gd name="connsiteX10" fmla="*/ 2201116 w 2369895"/>
              <a:gd name="connsiteY10" fmla="*/ 1719223 h 2138774"/>
              <a:gd name="connsiteX11" fmla="*/ 1919132 w 2369895"/>
              <a:gd name="connsiteY11" fmla="*/ 1943048 h 2138774"/>
              <a:gd name="connsiteX12" fmla="*/ 1642876 w 2369895"/>
              <a:gd name="connsiteY12" fmla="*/ 1764332 h 2138774"/>
              <a:gd name="connsiteX13" fmla="*/ 1638452 w 2369895"/>
              <a:gd name="connsiteY13" fmla="*/ 1729498 h 2138774"/>
              <a:gd name="connsiteX14" fmla="*/ 1184948 w 2369895"/>
              <a:gd name="connsiteY14" fmla="*/ 2138774 h 2138774"/>
              <a:gd name="connsiteX15" fmla="*/ 1084089 w 2369895"/>
              <a:gd name="connsiteY15" fmla="*/ 2047751 h 2138774"/>
              <a:gd name="connsiteX16" fmla="*/ 1084326 w 2369895"/>
              <a:gd name="connsiteY16" fmla="*/ 2047489 h 2138774"/>
              <a:gd name="connsiteX17" fmla="*/ 881040 w 2369895"/>
              <a:gd name="connsiteY17" fmla="*/ 1864504 h 2138774"/>
              <a:gd name="connsiteX18" fmla="*/ 825632 w 2369895"/>
              <a:gd name="connsiteY18" fmla="*/ 1814500 h 2138774"/>
              <a:gd name="connsiteX19" fmla="*/ 825581 w 2369895"/>
              <a:gd name="connsiteY19" fmla="*/ 1814584 h 2138774"/>
              <a:gd name="connsiteX20" fmla="*/ 762892 w 2369895"/>
              <a:gd name="connsiteY20" fmla="*/ 1758156 h 2138774"/>
              <a:gd name="connsiteX21" fmla="*/ 747993 w 2369895"/>
              <a:gd name="connsiteY21" fmla="*/ 1796859 h 2138774"/>
              <a:gd name="connsiteX22" fmla="*/ 489485 w 2369895"/>
              <a:gd name="connsiteY22" fmla="*/ 1935023 h 2138774"/>
              <a:gd name="connsiteX23" fmla="*/ 208930 w 2369895"/>
              <a:gd name="connsiteY23" fmla="*/ 1708804 h 2138774"/>
              <a:gd name="connsiteX24" fmla="*/ 432943 w 2369895"/>
              <a:gd name="connsiteY24" fmla="*/ 1487181 h 2138774"/>
              <a:gd name="connsiteX25" fmla="*/ 459460 w 2369895"/>
              <a:gd name="connsiteY25" fmla="*/ 1485026 h 2138774"/>
              <a:gd name="connsiteX26" fmla="*/ 376834 w 2369895"/>
              <a:gd name="connsiteY26" fmla="*/ 1410651 h 2138774"/>
              <a:gd name="connsiteX27" fmla="*/ 377680 w 2369895"/>
              <a:gd name="connsiteY27" fmla="*/ 1410234 h 2138774"/>
              <a:gd name="connsiteX28" fmla="*/ 0 w 2369895"/>
              <a:gd name="connsiteY28" fmla="*/ 1069389 h 2138774"/>
              <a:gd name="connsiteX29" fmla="*/ 461685 w 2369895"/>
              <a:gd name="connsiteY29" fmla="*/ 652728 h 2138774"/>
              <a:gd name="connsiteX30" fmla="*/ 474917 w 2369895"/>
              <a:gd name="connsiteY30" fmla="*/ 672079 h 2138774"/>
              <a:gd name="connsiteX31" fmla="*/ 708743 w 2369895"/>
              <a:gd name="connsiteY31" fmla="*/ 770762 h 2138774"/>
              <a:gd name="connsiteX32" fmla="*/ 990727 w 2369895"/>
              <a:gd name="connsiteY32" fmla="*/ 546936 h 2138774"/>
              <a:gd name="connsiteX33" fmla="*/ 818504 w 2369895"/>
              <a:gd name="connsiteY33" fmla="*/ 340699 h 2138774"/>
              <a:gd name="connsiteX34" fmla="*/ 809808 w 2369895"/>
              <a:gd name="connsiteY34" fmla="*/ 338556 h 21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38774">
                <a:moveTo>
                  <a:pt x="1184949" y="0"/>
                </a:moveTo>
                <a:lnTo>
                  <a:pt x="1571266" y="348645"/>
                </a:lnTo>
                <a:lnTo>
                  <a:pt x="1541809" y="361336"/>
                </a:lnTo>
                <a:cubicBezTo>
                  <a:pt x="1466801" y="401559"/>
                  <a:pt x="1417484" y="469676"/>
                  <a:pt x="1417484" y="546936"/>
                </a:cubicBezTo>
                <a:cubicBezTo>
                  <a:pt x="1417485" y="670551"/>
                  <a:pt x="1543734" y="770761"/>
                  <a:pt x="1699469" y="770761"/>
                </a:cubicBezTo>
                <a:cubicBezTo>
                  <a:pt x="1777337" y="770761"/>
                  <a:pt x="1847834" y="745709"/>
                  <a:pt x="1898862" y="705205"/>
                </a:cubicBezTo>
                <a:lnTo>
                  <a:pt x="1931532" y="673775"/>
                </a:lnTo>
                <a:lnTo>
                  <a:pt x="2369895" y="1069388"/>
                </a:lnTo>
                <a:lnTo>
                  <a:pt x="1895781" y="1497265"/>
                </a:lnTo>
                <a:lnTo>
                  <a:pt x="1919131" y="1495396"/>
                </a:lnTo>
                <a:cubicBezTo>
                  <a:pt x="2074866" y="1495396"/>
                  <a:pt x="2201117" y="1595607"/>
                  <a:pt x="2201116" y="1719223"/>
                </a:cubicBezTo>
                <a:cubicBezTo>
                  <a:pt x="2201117" y="1842839"/>
                  <a:pt x="2074867" y="1943047"/>
                  <a:pt x="1919132" y="1943048"/>
                </a:cubicBezTo>
                <a:cubicBezTo>
                  <a:pt x="1782863" y="1943048"/>
                  <a:pt x="1669170" y="1866325"/>
                  <a:pt x="1642876" y="1764332"/>
                </a:cubicBezTo>
                <a:lnTo>
                  <a:pt x="1638452" y="1729498"/>
                </a:lnTo>
                <a:lnTo>
                  <a:pt x="1184948" y="2138774"/>
                </a:lnTo>
                <a:lnTo>
                  <a:pt x="1084089" y="2047751"/>
                </a:lnTo>
                <a:lnTo>
                  <a:pt x="1084326" y="2047489"/>
                </a:lnTo>
                <a:lnTo>
                  <a:pt x="881040" y="1864504"/>
                </a:lnTo>
                <a:lnTo>
                  <a:pt x="825632" y="1814500"/>
                </a:lnTo>
                <a:lnTo>
                  <a:pt x="825581" y="1814584"/>
                </a:lnTo>
                <a:lnTo>
                  <a:pt x="762892" y="1758156"/>
                </a:lnTo>
                <a:lnTo>
                  <a:pt x="747993" y="1796859"/>
                </a:lnTo>
                <a:cubicBezTo>
                  <a:pt x="705402" y="1878052"/>
                  <a:pt x="605695" y="1935023"/>
                  <a:pt x="489485" y="1935023"/>
                </a:cubicBezTo>
                <a:cubicBezTo>
                  <a:pt x="334539" y="1935023"/>
                  <a:pt x="208930" y="1833741"/>
                  <a:pt x="208930" y="1708804"/>
                </a:cubicBezTo>
                <a:cubicBezTo>
                  <a:pt x="208930" y="1599484"/>
                  <a:pt x="305099" y="1508275"/>
                  <a:pt x="432943" y="1487181"/>
                </a:cubicBezTo>
                <a:lnTo>
                  <a:pt x="459460" y="1485026"/>
                </a:lnTo>
                <a:lnTo>
                  <a:pt x="376834" y="1410651"/>
                </a:lnTo>
                <a:lnTo>
                  <a:pt x="377680" y="1410234"/>
                </a:lnTo>
                <a:lnTo>
                  <a:pt x="0" y="1069389"/>
                </a:lnTo>
                <a:lnTo>
                  <a:pt x="461685" y="652728"/>
                </a:lnTo>
                <a:lnTo>
                  <a:pt x="474917" y="672079"/>
                </a:lnTo>
                <a:cubicBezTo>
                  <a:pt x="525591" y="731618"/>
                  <a:pt x="611408" y="770761"/>
                  <a:pt x="708743" y="770762"/>
                </a:cubicBezTo>
                <a:cubicBezTo>
                  <a:pt x="864478" y="770761"/>
                  <a:pt x="990727" y="670551"/>
                  <a:pt x="990727" y="546936"/>
                </a:cubicBezTo>
                <a:cubicBezTo>
                  <a:pt x="990727" y="454224"/>
                  <a:pt x="919712" y="374677"/>
                  <a:pt x="818504" y="340699"/>
                </a:cubicBezTo>
                <a:lnTo>
                  <a:pt x="809808" y="338556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Gráfico 20" descr="Flecha: vuelta en U vertical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D9887F17-E383-8BE8-CACB-DCA36DFC1E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1228132" y="1493160"/>
            <a:ext cx="914400" cy="914400"/>
          </a:xfrm>
          <a:prstGeom prst="rect">
            <a:avLst/>
          </a:prstGeom>
        </p:spPr>
      </p:pic>
      <p:sp>
        <p:nvSpPr>
          <p:cNvPr id="22" name="CuadroTexto 21">
            <a:hlinkClick r:id="rId3" action="ppaction://hlinksldjump"/>
            <a:extLst>
              <a:ext uri="{FF2B5EF4-FFF2-40B4-BE49-F238E27FC236}">
                <a16:creationId xmlns:a16="http://schemas.microsoft.com/office/drawing/2014/main" id="{9587B3EB-CFE2-26C7-F85F-5550E3C17C43}"/>
              </a:ext>
            </a:extLst>
          </p:cNvPr>
          <p:cNvSpPr txBox="1"/>
          <p:nvPr/>
        </p:nvSpPr>
        <p:spPr>
          <a:xfrm>
            <a:off x="9614859" y="990761"/>
            <a:ext cx="243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Universidad de Cádiz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1C790DB-7993-E7C6-EC13-5E64BEA43871}"/>
              </a:ext>
            </a:extLst>
          </p:cNvPr>
          <p:cNvSpPr/>
          <p:nvPr/>
        </p:nvSpPr>
        <p:spPr>
          <a:xfrm>
            <a:off x="3190794" y="3951032"/>
            <a:ext cx="8476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69900" algn="just"/>
            <a:endParaRPr lang="es-E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54A2B7D4-47C2-5ABD-6BD3-376A1995EC06}"/>
              </a:ext>
            </a:extLst>
          </p:cNvPr>
          <p:cNvGrpSpPr/>
          <p:nvPr/>
        </p:nvGrpSpPr>
        <p:grpSpPr>
          <a:xfrm>
            <a:off x="2931090" y="4693827"/>
            <a:ext cx="8476896" cy="1513822"/>
            <a:chOff x="2931090" y="4494496"/>
            <a:chExt cx="8476896" cy="1513822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0929CF9D-98AD-F710-18C0-67572D5B2E08}"/>
                </a:ext>
              </a:extLst>
            </p:cNvPr>
            <p:cNvSpPr/>
            <p:nvPr/>
          </p:nvSpPr>
          <p:spPr>
            <a:xfrm>
              <a:off x="2931090" y="4494496"/>
              <a:ext cx="723500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How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can I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download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it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D14D1FAA-F613-BFFD-0241-DC6B725C6286}"/>
                </a:ext>
              </a:extLst>
            </p:cNvPr>
            <p:cNvSpPr/>
            <p:nvPr/>
          </p:nvSpPr>
          <p:spPr>
            <a:xfrm>
              <a:off x="2931090" y="4992655"/>
              <a:ext cx="847689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12800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UMOVE: 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“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My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placement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” &gt; ”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Documentation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” &gt; ”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Documents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to 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download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”.  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Once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see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Acceptance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letter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will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be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able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to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fill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out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Learning Agreement.</a:t>
              </a:r>
              <a:endParaRPr lang="es-ES" sz="2000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0B5ED4BD-77B7-4C97-D731-28E0AF8149AF}"/>
              </a:ext>
            </a:extLst>
          </p:cNvPr>
          <p:cNvGrpSpPr/>
          <p:nvPr/>
        </p:nvGrpSpPr>
        <p:grpSpPr>
          <a:xfrm>
            <a:off x="2825454" y="203882"/>
            <a:ext cx="6845803" cy="2547467"/>
            <a:chOff x="2825454" y="227328"/>
            <a:chExt cx="6845803" cy="2547467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68C9CD0-1F26-B8D6-E79D-F27069521739}"/>
                </a:ext>
              </a:extLst>
            </p:cNvPr>
            <p:cNvSpPr/>
            <p:nvPr/>
          </p:nvSpPr>
          <p:spPr>
            <a:xfrm>
              <a:off x="2931090" y="1759132"/>
              <a:ext cx="67401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s-MX" sz="20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You</a:t>
              </a:r>
              <a:r>
                <a:rPr lang="es-MX" sz="20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0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will</a:t>
              </a:r>
              <a:r>
                <a:rPr lang="es-MX" sz="20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be </a:t>
              </a:r>
              <a:r>
                <a:rPr lang="es-MX" sz="20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able</a:t>
              </a:r>
              <a:r>
                <a:rPr lang="es-MX" sz="20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to </a:t>
              </a:r>
              <a:r>
                <a:rPr lang="es-MX" sz="20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download</a:t>
              </a:r>
              <a:r>
                <a:rPr lang="es-MX" sz="20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0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it</a:t>
              </a:r>
              <a:r>
                <a:rPr lang="es-MX" sz="20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when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documentation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submitted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b="1" u="sng" dirty="0">
                  <a:ln w="12700" cmpd="sng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pre(</a:t>
              </a:r>
              <a:r>
                <a:rPr lang="es-MX" sz="2000" b="1" u="sng" dirty="0" err="1">
                  <a:ln w="12700" cmpd="sng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registration</a:t>
              </a:r>
              <a:r>
                <a:rPr lang="es-MX" sz="2000" b="1" u="sng" dirty="0">
                  <a:ln w="12700" cmpd="sng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) </a:t>
              </a:r>
              <a:r>
                <a:rPr lang="es-MX" sz="2000" b="1" u="sng" dirty="0" err="1">
                  <a:ln w="12700" cmpd="sng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process</a:t>
              </a:r>
              <a:r>
                <a:rPr lang="es-MX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has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been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5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venir Next LT Pro" panose="020B0504020202020204" pitchFamily="34" charset="0"/>
                  <a:cs typeface="Aharoni" panose="02010803020104030203" pitchFamily="2" charset="-79"/>
                </a:rPr>
                <a:t>validated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but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no </a:t>
              </a:r>
              <a:r>
                <a:rPr lang="es-MX" sz="185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before</a:t>
              </a:r>
              <a:r>
                <a:rPr lang="es-MX" sz="185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31st May.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6C47D6F-15E1-E38C-74AA-0F392C10C575}"/>
                </a:ext>
              </a:extLst>
            </p:cNvPr>
            <p:cNvGrpSpPr/>
            <p:nvPr/>
          </p:nvGrpSpPr>
          <p:grpSpPr>
            <a:xfrm>
              <a:off x="2825454" y="227328"/>
              <a:ext cx="6794477" cy="1461494"/>
              <a:chOff x="2825454" y="250774"/>
              <a:chExt cx="6794477" cy="1461494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73314CBE-CA7C-9697-97A2-222DE188EF44}"/>
                  </a:ext>
                </a:extLst>
              </p:cNvPr>
              <p:cNvSpPr/>
              <p:nvPr/>
            </p:nvSpPr>
            <p:spPr>
              <a:xfrm>
                <a:off x="3206572" y="765855"/>
                <a:ext cx="6413359" cy="9464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Your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b="1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Acceptance</a:t>
                </a:r>
                <a:r>
                  <a:rPr lang="es-MX" sz="185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b="1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Letter</a:t>
                </a:r>
                <a:r>
                  <a:rPr lang="es-MX" sz="185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will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ONLY BE VALID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when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your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Learning Agreement has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been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signed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by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you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and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your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coordinators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.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Please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do NOT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buy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your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tickets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before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185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that</a:t>
                </a:r>
                <a:r>
                  <a:rPr lang="es-MX" sz="185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.</a:t>
                </a:r>
                <a:endParaRPr lang="es-ES" sz="1850" dirty="0">
                  <a:latin typeface="Avenir Next LT Pro" panose="020B0504020202020204" pitchFamily="34" charset="0"/>
                  <a:cs typeface="Aharoni" panose="02010803020104030203" pitchFamily="2" charset="-79"/>
                </a:endParaRPr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EF879B91-5227-ADFB-28AF-11BC273BFCD0}"/>
                  </a:ext>
                </a:extLst>
              </p:cNvPr>
              <p:cNvSpPr/>
              <p:nvPr/>
            </p:nvSpPr>
            <p:spPr>
              <a:xfrm>
                <a:off x="2825454" y="250774"/>
                <a:ext cx="256999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-</a:t>
                </a: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highlight>
                      <a:srgbClr val="FFFF00"/>
                    </a:highlight>
                  </a:rPr>
                  <a:t>IMPORTANT:</a:t>
                </a:r>
                <a:endParaRPr lang="es-ES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endParaRPr>
              </a:p>
            </p:txBody>
          </p:sp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A00BDFAB-AC0D-DAF2-1A58-C08DF5A5FD5E}"/>
              </a:ext>
            </a:extLst>
          </p:cNvPr>
          <p:cNvGrpSpPr/>
          <p:nvPr/>
        </p:nvGrpSpPr>
        <p:grpSpPr>
          <a:xfrm>
            <a:off x="533202" y="159720"/>
            <a:ext cx="2069169" cy="1090309"/>
            <a:chOff x="561946" y="168293"/>
            <a:chExt cx="2568170" cy="1367293"/>
          </a:xfrm>
        </p:grpSpPr>
        <p:sp>
          <p:nvSpPr>
            <p:cNvPr id="30" name="Forma libre: forma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FB35C70E-D8C4-D25E-CA27-CF3ABF5B6D37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1" name="Flecha: pentágono 30">
              <a:extLst>
                <a:ext uri="{FF2B5EF4-FFF2-40B4-BE49-F238E27FC236}">
                  <a16:creationId xmlns:a16="http://schemas.microsoft.com/office/drawing/2014/main" id="{8D8B037F-1358-CE1B-DE18-29C4AC61A49D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Rectángulo 36">
              <a:extLst>
                <a:ext uri="{FF2B5EF4-FFF2-40B4-BE49-F238E27FC236}">
                  <a16:creationId xmlns:a16="http://schemas.microsoft.com/office/drawing/2014/main" id="{4072F355-20E8-8A94-5FB5-0F49D5081CE6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3" name="Google Shape;10241;p99">
              <a:hlinkClick r:id="rId7" action="ppaction://hlinksldjump"/>
              <a:extLst>
                <a:ext uri="{FF2B5EF4-FFF2-40B4-BE49-F238E27FC236}">
                  <a16:creationId xmlns:a16="http://schemas.microsoft.com/office/drawing/2014/main" id="{8D201BC3-70BE-95BB-454A-BF97EAAC9A16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67D5D4A-6CA7-0553-DFF3-9EAA8317711C}"/>
              </a:ext>
            </a:extLst>
          </p:cNvPr>
          <p:cNvGrpSpPr>
            <a:grpSpLocks/>
          </p:cNvGrpSpPr>
          <p:nvPr/>
        </p:nvGrpSpPr>
        <p:grpSpPr>
          <a:xfrm>
            <a:off x="528822" y="1444596"/>
            <a:ext cx="2098391" cy="1098322"/>
            <a:chOff x="557184" y="1892790"/>
            <a:chExt cx="2587327" cy="1369459"/>
          </a:xfrm>
        </p:grpSpPr>
        <p:sp>
          <p:nvSpPr>
            <p:cNvPr id="35" name="Forma libre: forma 34">
              <a:hlinkClick r:id="rId2" action="ppaction://hlinksldjump"/>
              <a:extLst>
                <a:ext uri="{FF2B5EF4-FFF2-40B4-BE49-F238E27FC236}">
                  <a16:creationId xmlns:a16="http://schemas.microsoft.com/office/drawing/2014/main" id="{DBDD55AD-1B67-892D-5408-2DF9F8A9FC3F}"/>
                </a:ext>
              </a:extLst>
            </p:cNvPr>
            <p:cNvSpPr>
              <a:spLocks/>
            </p:cNvSpPr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6" name="Flecha: pentágono 35">
              <a:extLst>
                <a:ext uri="{FF2B5EF4-FFF2-40B4-BE49-F238E27FC236}">
                  <a16:creationId xmlns:a16="http://schemas.microsoft.com/office/drawing/2014/main" id="{6D496827-2322-A8C7-8606-B27996768570}"/>
                </a:ext>
              </a:extLst>
            </p:cNvPr>
            <p:cNvSpPr>
              <a:spLocks/>
            </p:cNvSpPr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D17BA81B-B6DB-398D-A46B-3839B57E0166}"/>
                </a:ext>
              </a:extLst>
            </p:cNvPr>
            <p:cNvSpPr>
              <a:spLocks/>
            </p:cNvSpPr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9" name="Imagen 38" descr="Logotipo, Icono&#10;&#10;Descripción generada automáticamente">
              <a:hlinkClick r:id="rId2" action="ppaction://hlinksldjump"/>
              <a:extLst>
                <a:ext uri="{FF2B5EF4-FFF2-40B4-BE49-F238E27FC236}">
                  <a16:creationId xmlns:a16="http://schemas.microsoft.com/office/drawing/2014/main" id="{CE8C89C9-A6CC-ED58-52BE-EB24158AD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F0D4C565-F43B-C187-6C33-39CADE143453}"/>
              </a:ext>
            </a:extLst>
          </p:cNvPr>
          <p:cNvGrpSpPr>
            <a:grpSpLocks/>
          </p:cNvGrpSpPr>
          <p:nvPr/>
        </p:nvGrpSpPr>
        <p:grpSpPr>
          <a:xfrm>
            <a:off x="549559" y="4373048"/>
            <a:ext cx="2053934" cy="1078943"/>
            <a:chOff x="557184" y="3562046"/>
            <a:chExt cx="2568278" cy="1371680"/>
          </a:xfrm>
        </p:grpSpPr>
        <p:sp>
          <p:nvSpPr>
            <p:cNvPr id="41" name="Forma libre: forma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5B27967C-408B-5DE1-3C64-F1ED8A66BEAA}"/>
                </a:ext>
              </a:extLst>
            </p:cNvPr>
            <p:cNvSpPr>
              <a:spLocks/>
            </p:cNvSpPr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2" name="Flecha: pentágono 41">
              <a:extLst>
                <a:ext uri="{FF2B5EF4-FFF2-40B4-BE49-F238E27FC236}">
                  <a16:creationId xmlns:a16="http://schemas.microsoft.com/office/drawing/2014/main" id="{AD8B99CF-B145-F901-63F7-815D2931FF2F}"/>
                </a:ext>
              </a:extLst>
            </p:cNvPr>
            <p:cNvSpPr>
              <a:spLocks/>
            </p:cNvSpPr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3" name="Rectángulo 36">
              <a:extLst>
                <a:ext uri="{FF2B5EF4-FFF2-40B4-BE49-F238E27FC236}">
                  <a16:creationId xmlns:a16="http://schemas.microsoft.com/office/drawing/2014/main" id="{275ADC9C-D093-CE3B-9077-940590B77BF1}"/>
                </a:ext>
              </a:extLst>
            </p:cNvPr>
            <p:cNvSpPr>
              <a:spLocks/>
            </p:cNvSpPr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4" name="Imagen 43" descr="Icono&#10;&#10;Descripción generada automáticamente">
              <a:hlinkClick r:id="rId9" action="ppaction://hlinksldjump"/>
              <a:extLst>
                <a:ext uri="{FF2B5EF4-FFF2-40B4-BE49-F238E27FC236}">
                  <a16:creationId xmlns:a16="http://schemas.microsoft.com/office/drawing/2014/main" id="{4ED10D4B-9F24-BB25-95B2-2114F7B9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BBEA2E47-419C-84F8-C628-257B456C2BC6}"/>
              </a:ext>
            </a:extLst>
          </p:cNvPr>
          <p:cNvGrpSpPr/>
          <p:nvPr/>
        </p:nvGrpSpPr>
        <p:grpSpPr>
          <a:xfrm>
            <a:off x="577722" y="5694847"/>
            <a:ext cx="2049491" cy="1079072"/>
            <a:chOff x="581789" y="5310004"/>
            <a:chExt cx="2562722" cy="1371845"/>
          </a:xfrm>
        </p:grpSpPr>
        <p:sp>
          <p:nvSpPr>
            <p:cNvPr id="46" name="Forma libre: forma 4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1E66C4-5EA4-BAF6-CAE4-E714C0D82D1D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7" name="Flecha: pentágono 46">
              <a:extLst>
                <a:ext uri="{FF2B5EF4-FFF2-40B4-BE49-F238E27FC236}">
                  <a16:creationId xmlns:a16="http://schemas.microsoft.com/office/drawing/2014/main" id="{F032038E-232D-E8C5-CD37-DCABD1D13345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8" name="Rectángulo 36">
              <a:extLst>
                <a:ext uri="{FF2B5EF4-FFF2-40B4-BE49-F238E27FC236}">
                  <a16:creationId xmlns:a16="http://schemas.microsoft.com/office/drawing/2014/main" id="{919ACF0C-B136-EB69-40CD-30FE5A726940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9" name="Imagen 48" descr="Logotipo, Icono&#10;&#10;Descripción generada automáticamente">
              <a:hlinkClick r:id="rId11" action="ppaction://hlinksldjump"/>
              <a:extLst>
                <a:ext uri="{FF2B5EF4-FFF2-40B4-BE49-F238E27FC236}">
                  <a16:creationId xmlns:a16="http://schemas.microsoft.com/office/drawing/2014/main" id="{D9554BE0-55A7-E9F1-7C8B-17CB1D17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072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rma libre: forma 48">
            <a:hlinkClick r:id="rId2" action="ppaction://hlinksldjump"/>
            <a:extLst>
              <a:ext uri="{FF2B5EF4-FFF2-40B4-BE49-F238E27FC236}">
                <a16:creationId xmlns:a16="http://schemas.microsoft.com/office/drawing/2014/main" id="{BF73F0E1-1350-A6A5-0E82-7065D4FF7A16}"/>
              </a:ext>
            </a:extLst>
          </p:cNvPr>
          <p:cNvSpPr/>
          <p:nvPr/>
        </p:nvSpPr>
        <p:spPr>
          <a:xfrm>
            <a:off x="9653119" y="148971"/>
            <a:ext cx="2369895" cy="2138773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548AAC2E-0FCF-BC35-4AF9-0BE2C8B6620F}"/>
              </a:ext>
            </a:extLst>
          </p:cNvPr>
          <p:cNvGrpSpPr/>
          <p:nvPr/>
        </p:nvGrpSpPr>
        <p:grpSpPr>
          <a:xfrm>
            <a:off x="549561" y="4054223"/>
            <a:ext cx="10723638" cy="1384932"/>
            <a:chOff x="557184" y="3562046"/>
            <a:chExt cx="10723638" cy="1384932"/>
          </a:xfrm>
        </p:grpSpPr>
        <p:sp>
          <p:nvSpPr>
            <p:cNvPr id="11" name="Forma libre: forma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01DE994C-32CA-7E2A-6B5F-F044E8A77CD1}"/>
                </a:ext>
              </a:extLst>
            </p:cNvPr>
            <p:cNvSpPr/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5" name="Flecha: pentágono 4">
              <a:extLst>
                <a:ext uri="{FF2B5EF4-FFF2-40B4-BE49-F238E27FC236}">
                  <a16:creationId xmlns:a16="http://schemas.microsoft.com/office/drawing/2014/main" id="{3E464B1E-6F19-0E06-1B91-A593D8BCB9F7}"/>
                </a:ext>
              </a:extLst>
            </p:cNvPr>
            <p:cNvSpPr/>
            <p:nvPr/>
          </p:nvSpPr>
          <p:spPr>
            <a:xfrm>
              <a:off x="2607470" y="3686783"/>
              <a:ext cx="8673352" cy="1260195"/>
            </a:xfrm>
            <a:prstGeom prst="homePlate">
              <a:avLst/>
            </a:pr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" name="Rectángulo 36">
              <a:extLst>
                <a:ext uri="{FF2B5EF4-FFF2-40B4-BE49-F238E27FC236}">
                  <a16:creationId xmlns:a16="http://schemas.microsoft.com/office/drawing/2014/main" id="{EBB22893-3EFE-7433-8B0D-0C936889397C}"/>
                </a:ext>
              </a:extLst>
            </p:cNvPr>
            <p:cNvSpPr/>
            <p:nvPr/>
          </p:nvSpPr>
          <p:spPr>
            <a:xfrm>
              <a:off x="2108634" y="3577604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8" name="Imagen 37" descr="Icono&#10;&#10;Descripción generada automáticamente">
              <a:hlinkClick r:id="rId3" action="ppaction://hlinksldjump"/>
              <a:extLst>
                <a:ext uri="{FF2B5EF4-FFF2-40B4-BE49-F238E27FC236}">
                  <a16:creationId xmlns:a16="http://schemas.microsoft.com/office/drawing/2014/main" id="{BC99A057-CBA9-B552-D249-42358640F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178" y="3744031"/>
              <a:ext cx="997537" cy="950431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57C7C5A-83DA-75CF-A20A-2BAF1D8DAE27}"/>
                </a:ext>
              </a:extLst>
            </p:cNvPr>
            <p:cNvSpPr/>
            <p:nvPr/>
          </p:nvSpPr>
          <p:spPr>
            <a:xfrm>
              <a:off x="2967431" y="3855215"/>
              <a:ext cx="777328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MX" sz="5400" b="1" spc="50" dirty="0" err="1">
                  <a:ln w="9525" cmpd="sng">
                    <a:solidFill>
                      <a:schemeClr val="accent3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Learning</a:t>
              </a:r>
              <a:r>
                <a:rPr lang="es-MX" sz="5400" b="1" spc="50" dirty="0">
                  <a:ln w="9525" cmpd="sng">
                    <a:solidFill>
                      <a:schemeClr val="accent3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</a:t>
              </a:r>
              <a:r>
                <a:rPr lang="es-MX" sz="5400" b="1" spc="50" dirty="0" err="1">
                  <a:ln w="9525" cmpd="sng">
                    <a:solidFill>
                      <a:schemeClr val="accent3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Agreement</a:t>
              </a:r>
              <a:endParaRPr lang="es-ES" sz="5400" b="1" spc="50" dirty="0">
                <a:ln w="9525" cmpd="sng">
                  <a:solidFill>
                    <a:schemeClr val="accent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13" name="CuadroTexto 12">
            <a:hlinkClick r:id="rId5" action="ppaction://hlinksldjump"/>
            <a:extLst>
              <a:ext uri="{FF2B5EF4-FFF2-40B4-BE49-F238E27FC236}">
                <a16:creationId xmlns:a16="http://schemas.microsoft.com/office/drawing/2014/main" id="{A50997A4-3B3B-6A03-924B-AE1EADF10D0D}"/>
              </a:ext>
            </a:extLst>
          </p:cNvPr>
          <p:cNvSpPr txBox="1"/>
          <p:nvPr/>
        </p:nvSpPr>
        <p:spPr>
          <a:xfrm>
            <a:off x="9621563" y="962377"/>
            <a:ext cx="2433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Coordinador</a:t>
            </a:r>
          </a:p>
          <a:p>
            <a:pPr algn="ctr"/>
            <a:r>
              <a:rPr lang="es-MX" b="1" dirty="0"/>
              <a:t>Académico</a:t>
            </a:r>
          </a:p>
        </p:txBody>
      </p:sp>
      <p:pic>
        <p:nvPicPr>
          <p:cNvPr id="20" name="Gráfico 19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EEE466D5-35D3-75E7-6482-122051D99A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215680" y="1544131"/>
            <a:ext cx="914400" cy="914400"/>
          </a:xfrm>
          <a:prstGeom prst="rect">
            <a:avLst/>
          </a:prstGeom>
        </p:spPr>
      </p:pic>
      <p:sp>
        <p:nvSpPr>
          <p:cNvPr id="26" name="CuadroTexto 25">
            <a:hlinkClick r:id="rId8" action="ppaction://hlinksldjump"/>
            <a:extLst>
              <a:ext uri="{FF2B5EF4-FFF2-40B4-BE49-F238E27FC236}">
                <a16:creationId xmlns:a16="http://schemas.microsoft.com/office/drawing/2014/main" id="{9218A122-F555-F92E-D2EB-D4524DD2F5CC}"/>
              </a:ext>
            </a:extLst>
          </p:cNvPr>
          <p:cNvSpPr txBox="1"/>
          <p:nvPr/>
        </p:nvSpPr>
        <p:spPr>
          <a:xfrm>
            <a:off x="9832959" y="2587153"/>
            <a:ext cx="2010214" cy="400110"/>
          </a:xfrm>
          <a:prstGeom prst="rect">
            <a:avLst/>
          </a:prstGeom>
          <a:ln>
            <a:solidFill>
              <a:srgbClr val="38D04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u="sng" dirty="0" err="1">
                <a:solidFill>
                  <a:schemeClr val="tx1"/>
                </a:solidFill>
              </a:rPr>
              <a:t>Coordinators</a:t>
            </a:r>
            <a:endParaRPr lang="es-MX" u="sng" dirty="0">
              <a:solidFill>
                <a:schemeClr val="tx1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391EA5D-44FE-A41F-3C4C-8125312EE74F}"/>
              </a:ext>
            </a:extLst>
          </p:cNvPr>
          <p:cNvGrpSpPr/>
          <p:nvPr/>
        </p:nvGrpSpPr>
        <p:grpSpPr>
          <a:xfrm>
            <a:off x="2817213" y="361476"/>
            <a:ext cx="8477763" cy="2365310"/>
            <a:chOff x="3095399" y="542397"/>
            <a:chExt cx="8477763" cy="2365310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00C786C-99A4-AC57-E57B-C26FCE262203}"/>
                </a:ext>
              </a:extLst>
            </p:cNvPr>
            <p:cNvSpPr/>
            <p:nvPr/>
          </p:nvSpPr>
          <p:spPr>
            <a:xfrm>
              <a:off x="3095399" y="1072552"/>
              <a:ext cx="5053733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901700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General: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15th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July</a:t>
              </a:r>
              <a:endParaRPr lang="es-MX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marL="901700" indent="-342900" algn="just">
                <a:buFont typeface="Arial" panose="020B0604020202020204" pitchFamily="34" charset="0"/>
                <a:buChar char="•"/>
              </a:pPr>
              <a:r>
                <a:rPr lang="es-MX" sz="20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Faculty</a:t>
              </a:r>
              <a:r>
                <a:rPr lang="es-MX" sz="2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of Medicine: 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14th June</a:t>
              </a:r>
              <a:endParaRPr lang="es-ES" sz="2000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C15A17C-ABCA-78F2-5D39-7A930BC85837}"/>
                </a:ext>
              </a:extLst>
            </p:cNvPr>
            <p:cNvSpPr/>
            <p:nvPr/>
          </p:nvSpPr>
          <p:spPr>
            <a:xfrm>
              <a:off x="3302499" y="542397"/>
              <a:ext cx="575938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Deadline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highlight>
                    <a:srgbClr val="FFFF00"/>
                  </a:highlight>
                </a:rPr>
                <a:t>: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4BE15BD0-20A9-8AB1-44EA-3CE996817673}"/>
                </a:ext>
              </a:extLst>
            </p:cNvPr>
            <p:cNvSpPr/>
            <p:nvPr/>
          </p:nvSpPr>
          <p:spPr>
            <a:xfrm>
              <a:off x="3297054" y="1956574"/>
              <a:ext cx="827610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-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When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to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fill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out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your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Learning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Agreement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  <a:endParaRPr lang="es-ES" sz="2400" b="1" dirty="0">
                <a:ln w="6600">
                  <a:solidFill>
                    <a:srgbClr val="FF99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764BDD9D-9283-C526-4AE8-C1BCAEE81D24}"/>
                </a:ext>
              </a:extLst>
            </p:cNvPr>
            <p:cNvSpPr/>
            <p:nvPr/>
          </p:nvSpPr>
          <p:spPr>
            <a:xfrm>
              <a:off x="3306297" y="2507597"/>
              <a:ext cx="617449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723900" indent="-342900">
                <a:buFont typeface="Arial" panose="020B0604020202020204" pitchFamily="34" charset="0"/>
                <a:buChar char="•"/>
              </a:pP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After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receiving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MX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2000" b="1" u="sng" spc="50" dirty="0">
                  <a:ln w="0"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ACCEPTANCE LETTER.</a:t>
              </a:r>
              <a:endParaRPr lang="es-ES" sz="2000" b="1" u="sng" spc="5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99B51FB-3EE7-5000-D957-C8638B5ABA50}"/>
              </a:ext>
            </a:extLst>
          </p:cNvPr>
          <p:cNvGrpSpPr/>
          <p:nvPr/>
        </p:nvGrpSpPr>
        <p:grpSpPr>
          <a:xfrm>
            <a:off x="2756674" y="3143264"/>
            <a:ext cx="8800496" cy="3407764"/>
            <a:chOff x="2930852" y="5782150"/>
            <a:chExt cx="8800496" cy="3407764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02142DC-FCD1-9E3A-B447-E9B605138F0E}"/>
                </a:ext>
              </a:extLst>
            </p:cNvPr>
            <p:cNvSpPr/>
            <p:nvPr/>
          </p:nvSpPr>
          <p:spPr>
            <a:xfrm>
              <a:off x="2930852" y="5782150"/>
              <a:ext cx="880049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How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to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fill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out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s-MX" sz="2400" b="1" dirty="0" err="1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your</a:t>
              </a:r>
              <a:r>
                <a:rPr lang="es-MX" sz="2400" b="1" dirty="0">
                  <a:ln w="6600">
                    <a:solidFill>
                      <a:srgbClr val="FF99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Learning Agreement? </a:t>
              </a:r>
            </a:p>
            <a:p>
              <a:pPr algn="ctr"/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Is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my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home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University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using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OLA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or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s-MX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NOT OLA</a:t>
              </a:r>
              <a:r>
                <a:rPr lang="es-MX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FBDA9BB0-ECBA-8207-A375-802EA4C1B8CF}"/>
                </a:ext>
              </a:extLst>
            </p:cNvPr>
            <p:cNvSpPr txBox="1"/>
            <p:nvPr/>
          </p:nvSpPr>
          <p:spPr>
            <a:xfrm>
              <a:off x="3133986" y="8266584"/>
              <a:ext cx="82925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H</a:t>
              </a:r>
              <a:r>
                <a:rPr lang="es-MX" sz="18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ome </a:t>
              </a:r>
              <a:r>
                <a:rPr lang="es-MX" sz="1800" b="1" dirty="0" err="1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University</a:t>
              </a:r>
              <a:r>
                <a:rPr lang="es-MX" sz="18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: </a:t>
              </a:r>
              <a:r>
                <a:rPr lang="es-MX" sz="18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Please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ask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</a:t>
              </a:r>
              <a:r>
                <a:rPr lang="es-MX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r</a:t>
              </a:r>
              <a:r>
                <a:rPr lang="es-MX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home </a:t>
              </a:r>
              <a:r>
                <a:rPr lang="es-MX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University</a:t>
              </a:r>
              <a:r>
                <a:rPr lang="es-MX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if</a:t>
              </a:r>
              <a:r>
                <a:rPr lang="es-MX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MX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Learning Agreement </a:t>
              </a:r>
              <a:r>
                <a:rPr lang="es-MX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is</a:t>
              </a:r>
              <a:r>
                <a:rPr lang="es-MX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connected</a:t>
              </a:r>
              <a:r>
                <a:rPr lang="es-MX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to </a:t>
              </a:r>
              <a:r>
                <a:rPr lang="es-MX" sz="18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Erasmus </a:t>
              </a:r>
              <a:r>
                <a:rPr lang="es-MX" sz="18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without</a:t>
              </a:r>
              <a:r>
                <a:rPr lang="es-MX" sz="18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Paper</a:t>
              </a:r>
              <a:r>
                <a:rPr lang="es-MX" sz="18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(</a:t>
              </a:r>
              <a:r>
                <a:rPr lang="es-MX" sz="18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EWP</a:t>
              </a:r>
              <a:r>
                <a:rPr lang="es-MX" sz="18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). 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s-MX" sz="18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Click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i="1" dirty="0">
                  <a:highlight>
                    <a:srgbClr val="FFFF00"/>
                  </a:highlight>
                  <a:latin typeface="Avenir Next LT Pro" panose="020B0504020202020204" pitchFamily="34" charset="0"/>
                  <a:cs typeface="Aharoni" panose="02010803020104030203" pitchFamily="2" charset="-79"/>
                  <a:hlinkClick r:id="rId9" action="ppaction://hlinksldjump"/>
                </a:rPr>
                <a:t>here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for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MX" sz="18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instructions</a:t>
              </a:r>
              <a:r>
                <a:rPr lang="es-MX" sz="18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.</a:t>
              </a:r>
              <a:endParaRPr lang="es-MX" i="1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A73FC93-852D-C46E-70DC-826C57F693B8}"/>
              </a:ext>
            </a:extLst>
          </p:cNvPr>
          <p:cNvGrpSpPr/>
          <p:nvPr/>
        </p:nvGrpSpPr>
        <p:grpSpPr>
          <a:xfrm>
            <a:off x="517239" y="155868"/>
            <a:ext cx="2069169" cy="1090309"/>
            <a:chOff x="561946" y="168293"/>
            <a:chExt cx="2568170" cy="1367293"/>
          </a:xfrm>
        </p:grpSpPr>
        <p:sp>
          <p:nvSpPr>
            <p:cNvPr id="27" name="Forma libre: forma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F39BA4-C8C8-A0F7-AA97-B67AA3F00747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8" name="Flecha: pentágono 27">
              <a:extLst>
                <a:ext uri="{FF2B5EF4-FFF2-40B4-BE49-F238E27FC236}">
                  <a16:creationId xmlns:a16="http://schemas.microsoft.com/office/drawing/2014/main" id="{562472DE-1A2A-C380-BDC5-1097FB54805A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9" name="Rectángulo 36">
              <a:extLst>
                <a:ext uri="{FF2B5EF4-FFF2-40B4-BE49-F238E27FC236}">
                  <a16:creationId xmlns:a16="http://schemas.microsoft.com/office/drawing/2014/main" id="{FAEDF344-9633-2752-F82B-DD372EA123A5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Google Shape;10241;p9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375999-1B98-340E-91A2-FECEF7559437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147CF7E-FDDF-B73A-B38D-4A73DC60CB0E}"/>
              </a:ext>
            </a:extLst>
          </p:cNvPr>
          <p:cNvGrpSpPr/>
          <p:nvPr/>
        </p:nvGrpSpPr>
        <p:grpSpPr>
          <a:xfrm>
            <a:off x="523158" y="1469866"/>
            <a:ext cx="2098391" cy="1098322"/>
            <a:chOff x="557184" y="1892790"/>
            <a:chExt cx="2587327" cy="1369459"/>
          </a:xfrm>
        </p:grpSpPr>
        <p:sp>
          <p:nvSpPr>
            <p:cNvPr id="32" name="Forma libre: forma 31">
              <a:hlinkClick r:id="rId11" action="ppaction://hlinksldjump"/>
              <a:extLst>
                <a:ext uri="{FF2B5EF4-FFF2-40B4-BE49-F238E27FC236}">
                  <a16:creationId xmlns:a16="http://schemas.microsoft.com/office/drawing/2014/main" id="{726D3D08-5845-32ED-13E7-88B5CFB0C367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3" name="Flecha: pentágono 32">
              <a:extLst>
                <a:ext uri="{FF2B5EF4-FFF2-40B4-BE49-F238E27FC236}">
                  <a16:creationId xmlns:a16="http://schemas.microsoft.com/office/drawing/2014/main" id="{25160976-358C-B234-F553-7DDB91177C55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Rectángulo 36">
              <a:extLst>
                <a:ext uri="{FF2B5EF4-FFF2-40B4-BE49-F238E27FC236}">
                  <a16:creationId xmlns:a16="http://schemas.microsoft.com/office/drawing/2014/main" id="{355B0472-F489-831F-FDCE-C4684BBA9E6F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9" name="Imagen 38" descr="Logotipo, Icono&#10;&#10;Descripción generada automáticamente">
              <a:hlinkClick r:id="rId11" action="ppaction://hlinksldjump"/>
              <a:extLst>
                <a:ext uri="{FF2B5EF4-FFF2-40B4-BE49-F238E27FC236}">
                  <a16:creationId xmlns:a16="http://schemas.microsoft.com/office/drawing/2014/main" id="{436F4D4D-0BA4-700A-68BD-4214CDB1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1B9F11D8-45F6-BA07-82D3-333A853A7B8C}"/>
              </a:ext>
            </a:extLst>
          </p:cNvPr>
          <p:cNvGrpSpPr>
            <a:grpSpLocks/>
          </p:cNvGrpSpPr>
          <p:nvPr/>
        </p:nvGrpSpPr>
        <p:grpSpPr>
          <a:xfrm>
            <a:off x="529883" y="2760290"/>
            <a:ext cx="2069169" cy="1077196"/>
            <a:chOff x="584334" y="3038199"/>
            <a:chExt cx="2069169" cy="1077196"/>
          </a:xfrm>
        </p:grpSpPr>
        <p:sp>
          <p:nvSpPr>
            <p:cNvPr id="41" name="Forma libre: forma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E196063B-E76F-3020-1258-54ADD2E4A534}"/>
                </a:ext>
              </a:extLst>
            </p:cNvPr>
            <p:cNvSpPr>
              <a:spLocks/>
            </p:cNvSpPr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2" name="Flecha: pentágono 41">
              <a:extLst>
                <a:ext uri="{FF2B5EF4-FFF2-40B4-BE49-F238E27FC236}">
                  <a16:creationId xmlns:a16="http://schemas.microsoft.com/office/drawing/2014/main" id="{736D308A-15E8-978E-95F7-3E6826C179E8}"/>
                </a:ext>
              </a:extLst>
            </p:cNvPr>
            <p:cNvSpPr>
              <a:spLocks/>
            </p:cNvSpPr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3" name="Rectángulo 36">
              <a:extLst>
                <a:ext uri="{FF2B5EF4-FFF2-40B4-BE49-F238E27FC236}">
                  <a16:creationId xmlns:a16="http://schemas.microsoft.com/office/drawing/2014/main" id="{E7B4282B-9299-1F65-8C80-0ECD6BAC3C6C}"/>
                </a:ext>
              </a:extLst>
            </p:cNvPr>
            <p:cNvSpPr>
              <a:spLocks/>
            </p:cNvSpPr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4" name="Imagen 43" descr="Logotipo, Icono&#10;&#10;Descripción generada automáticamente">
              <a:hlinkClick r:id="rId5" action="ppaction://hlinksldjump"/>
              <a:extLst>
                <a:ext uri="{FF2B5EF4-FFF2-40B4-BE49-F238E27FC236}">
                  <a16:creationId xmlns:a16="http://schemas.microsoft.com/office/drawing/2014/main" id="{6F16DA38-5C91-66D5-30A0-6AC0167DB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EF706B4C-211E-B06C-E40A-CDDF3033999A}"/>
              </a:ext>
            </a:extLst>
          </p:cNvPr>
          <p:cNvGrpSpPr/>
          <p:nvPr/>
        </p:nvGrpSpPr>
        <p:grpSpPr>
          <a:xfrm>
            <a:off x="549561" y="5618023"/>
            <a:ext cx="2049491" cy="1079072"/>
            <a:chOff x="581789" y="5310004"/>
            <a:chExt cx="2562722" cy="1371845"/>
          </a:xfrm>
        </p:grpSpPr>
        <p:sp>
          <p:nvSpPr>
            <p:cNvPr id="47" name="Forma libre: forma 46">
              <a:hlinkClick r:id="rId13" action="ppaction://hlinksldjump"/>
              <a:extLst>
                <a:ext uri="{FF2B5EF4-FFF2-40B4-BE49-F238E27FC236}">
                  <a16:creationId xmlns:a16="http://schemas.microsoft.com/office/drawing/2014/main" id="{5F99E766-7CF2-3BA4-4828-482CE0E05974}"/>
                </a:ext>
              </a:extLst>
            </p:cNvPr>
            <p:cNvSpPr/>
            <p:nvPr/>
          </p:nvSpPr>
          <p:spPr>
            <a:xfrm>
              <a:off x="581789" y="5310004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8" name="Flecha: pentágono 47">
              <a:extLst>
                <a:ext uri="{FF2B5EF4-FFF2-40B4-BE49-F238E27FC236}">
                  <a16:creationId xmlns:a16="http://schemas.microsoft.com/office/drawing/2014/main" id="{52BFA76B-6551-1D7E-2302-964965A8A1EB}"/>
                </a:ext>
              </a:extLst>
            </p:cNvPr>
            <p:cNvSpPr/>
            <p:nvPr/>
          </p:nvSpPr>
          <p:spPr>
            <a:xfrm>
              <a:off x="2631280" y="5421654"/>
              <a:ext cx="51323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0" name="Rectángulo 36">
              <a:extLst>
                <a:ext uri="{FF2B5EF4-FFF2-40B4-BE49-F238E27FC236}">
                  <a16:creationId xmlns:a16="http://schemas.microsoft.com/office/drawing/2014/main" id="{B8BA0712-E6ED-1BFD-C406-73EAE33B6A80}"/>
                </a:ext>
              </a:extLst>
            </p:cNvPr>
            <p:cNvSpPr/>
            <p:nvPr/>
          </p:nvSpPr>
          <p:spPr>
            <a:xfrm>
              <a:off x="2132444" y="5313737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51" name="Imagen 50" descr="Logotipo, Icono&#10;&#10;Descripción generada automáticamente">
              <a:hlinkClick r:id="rId13" action="ppaction://hlinksldjump"/>
              <a:extLst>
                <a:ext uri="{FF2B5EF4-FFF2-40B4-BE49-F238E27FC236}">
                  <a16:creationId xmlns:a16="http://schemas.microsoft.com/office/drawing/2014/main" id="{795EDDAE-A03D-264A-1166-BCE5A759C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5498614"/>
              <a:ext cx="983682" cy="997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204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a libre: forma 31">
            <a:hlinkClick r:id="rId2" action="ppaction://hlinksldjump"/>
            <a:extLst>
              <a:ext uri="{FF2B5EF4-FFF2-40B4-BE49-F238E27FC236}">
                <a16:creationId xmlns:a16="http://schemas.microsoft.com/office/drawing/2014/main" id="{A58B9FEB-388C-27F4-0D69-E5619D7A6C6B}"/>
              </a:ext>
            </a:extLst>
          </p:cNvPr>
          <p:cNvSpPr/>
          <p:nvPr/>
        </p:nvSpPr>
        <p:spPr>
          <a:xfrm rot="10800000">
            <a:off x="-4287" y="2129261"/>
            <a:ext cx="2866240" cy="2939115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33" name="Imagen 32" descr="Icon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08956193-F51C-E682-CF91-36F70989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9" y="2553903"/>
            <a:ext cx="2193408" cy="20898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A0B05144-4127-4F4F-7849-2F401E9B088B}"/>
              </a:ext>
            </a:extLst>
          </p:cNvPr>
          <p:cNvSpPr/>
          <p:nvPr/>
        </p:nvSpPr>
        <p:spPr>
          <a:xfrm>
            <a:off x="1348154" y="468526"/>
            <a:ext cx="102814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spc="50" dirty="0">
                <a:ln w="9525" cmpd="sng">
                  <a:solidFill>
                    <a:schemeClr val="accent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ACADEMIC COORDINATORS</a:t>
            </a:r>
            <a:endParaRPr lang="es-ES" sz="5400" b="1" spc="50" dirty="0">
              <a:ln w="9525" cmpd="sng">
                <a:solidFill>
                  <a:schemeClr val="accent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6" name="Forma libre: forma 35">
            <a:hlinkClick r:id="rId2" action="ppaction://hlinksldjump"/>
            <a:extLst>
              <a:ext uri="{FF2B5EF4-FFF2-40B4-BE49-F238E27FC236}">
                <a16:creationId xmlns:a16="http://schemas.microsoft.com/office/drawing/2014/main" id="{14FC60F9-36BF-6932-2EB3-D82E4712AB63}"/>
              </a:ext>
            </a:extLst>
          </p:cNvPr>
          <p:cNvSpPr/>
          <p:nvPr/>
        </p:nvSpPr>
        <p:spPr>
          <a:xfrm rot="8371328">
            <a:off x="2081516" y="4461258"/>
            <a:ext cx="1169146" cy="1214232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Gráfico 18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3DD1AEC4-B6EA-525F-42FC-DB43D5AF15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185446" y="4627196"/>
            <a:ext cx="914400" cy="914400"/>
          </a:xfrm>
          <a:prstGeom prst="rect">
            <a:avLst/>
          </a:prstGeom>
        </p:spPr>
      </p:pic>
      <p:sp>
        <p:nvSpPr>
          <p:cNvPr id="15" name="Forma libre: forma 14">
            <a:hlinkClick r:id="rId2" action="ppaction://hlinksldjump"/>
            <a:extLst>
              <a:ext uri="{FF2B5EF4-FFF2-40B4-BE49-F238E27FC236}">
                <a16:creationId xmlns:a16="http://schemas.microsoft.com/office/drawing/2014/main" id="{B16AAE49-E2E3-1B40-980C-00BBCF053541}"/>
              </a:ext>
            </a:extLst>
          </p:cNvPr>
          <p:cNvSpPr/>
          <p:nvPr/>
        </p:nvSpPr>
        <p:spPr>
          <a:xfrm rot="1675186">
            <a:off x="138859" y="1469217"/>
            <a:ext cx="1169146" cy="1214232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1AD0177-1905-1B7A-080F-834BC133A202}"/>
              </a:ext>
            </a:extLst>
          </p:cNvPr>
          <p:cNvGrpSpPr/>
          <p:nvPr/>
        </p:nvGrpSpPr>
        <p:grpSpPr>
          <a:xfrm>
            <a:off x="3286124" y="1673255"/>
            <a:ext cx="8374307" cy="4790139"/>
            <a:chOff x="3189263" y="1807754"/>
            <a:chExt cx="8374307" cy="4790139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080FEAE1-67C4-1625-90CB-8BB4226EAA1D}"/>
                </a:ext>
              </a:extLst>
            </p:cNvPr>
            <p:cNvSpPr txBox="1"/>
            <p:nvPr/>
          </p:nvSpPr>
          <p:spPr>
            <a:xfrm>
              <a:off x="3220082" y="1807754"/>
              <a:ext cx="8343488" cy="3261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have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academic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coordinator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charge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of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academic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matters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home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University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and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another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Universidad de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Cadiz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.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2000" b="1" dirty="0" err="1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Academic</a:t>
              </a:r>
              <a:r>
                <a:rPr lang="es-ES" sz="20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b="1" dirty="0" err="1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Coordinator</a:t>
              </a:r>
              <a:r>
                <a:rPr lang="es-ES" sz="20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b="1" dirty="0" err="1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 Home </a:t>
              </a:r>
              <a:r>
                <a:rPr lang="es-ES" sz="2000" b="1" dirty="0" err="1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University</a:t>
              </a:r>
              <a:r>
                <a:rPr lang="es-ES" sz="2000" b="1" dirty="0">
                  <a:solidFill>
                    <a:srgbClr val="0028CF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: 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He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one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who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signs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Learning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Agreement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and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will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recognise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studies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followed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Cadiz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at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end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of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stay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. 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sz="2000" b="1" dirty="0" err="1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Academic</a:t>
              </a:r>
              <a:r>
                <a:rPr lang="es-ES" sz="2000" b="1" dirty="0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b="1" dirty="0" err="1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Coordinator</a:t>
              </a:r>
              <a:r>
                <a:rPr lang="es-ES" sz="2000" b="1" dirty="0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 at Universidad de </a:t>
              </a:r>
              <a:r>
                <a:rPr lang="es-ES" sz="2000" b="1" dirty="0" err="1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Cadiz</a:t>
              </a:r>
              <a:r>
                <a:rPr lang="es-ES" sz="2000" b="1" dirty="0">
                  <a:solidFill>
                    <a:srgbClr val="F25900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rPr>
                <a:t>: 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He/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She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will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sign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Learning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agreement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changes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for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learning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agreement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etc… and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will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give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importante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academic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information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such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as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timetables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etc…</a:t>
              </a:r>
              <a:endParaRPr lang="es-ES" sz="2000" b="1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28" name="CuadroTexto 27">
              <a:hlinkClick r:id="rId6"/>
              <a:extLst>
                <a:ext uri="{FF2B5EF4-FFF2-40B4-BE49-F238E27FC236}">
                  <a16:creationId xmlns:a16="http://schemas.microsoft.com/office/drawing/2014/main" id="{C5F2A6B4-4B42-41F3-0414-7AC59137FA6B}"/>
                </a:ext>
              </a:extLst>
            </p:cNvPr>
            <p:cNvSpPr txBox="1"/>
            <p:nvPr/>
          </p:nvSpPr>
          <p:spPr>
            <a:xfrm>
              <a:off x="4994032" y="6197783"/>
              <a:ext cx="2010214" cy="400110"/>
            </a:xfrm>
            <a:prstGeom prst="rect">
              <a:avLst/>
            </a:prstGeom>
            <a:ln>
              <a:solidFill>
                <a:srgbClr val="21BE2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 err="1">
                  <a:solidFill>
                    <a:schemeClr val="tx1"/>
                  </a:solidFill>
                </a:rPr>
                <a:t>Directory</a:t>
              </a:r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31" name="CuadroTexto 30">
              <a:hlinkClick r:id="rId7"/>
              <a:extLst>
                <a:ext uri="{FF2B5EF4-FFF2-40B4-BE49-F238E27FC236}">
                  <a16:creationId xmlns:a16="http://schemas.microsoft.com/office/drawing/2014/main" id="{C2D2EE39-9FB6-7F5D-3DA7-16BE69C48262}"/>
                </a:ext>
              </a:extLst>
            </p:cNvPr>
            <p:cNvSpPr txBox="1"/>
            <p:nvPr/>
          </p:nvSpPr>
          <p:spPr>
            <a:xfrm>
              <a:off x="7688755" y="6197783"/>
              <a:ext cx="2641843" cy="400110"/>
            </a:xfrm>
            <a:prstGeom prst="rect">
              <a:avLst/>
            </a:prstGeom>
            <a:ln>
              <a:solidFill>
                <a:srgbClr val="21BE2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 err="1">
                  <a:solidFill>
                    <a:schemeClr val="tx1"/>
                  </a:solidFill>
                </a:rPr>
                <a:t>Tutoring</a:t>
              </a:r>
              <a:r>
                <a:rPr lang="es-MX" dirty="0">
                  <a:solidFill>
                    <a:schemeClr val="tx1"/>
                  </a:solidFill>
                </a:rPr>
                <a:t> </a:t>
              </a:r>
              <a:r>
                <a:rPr lang="es-MX" dirty="0" err="1">
                  <a:solidFill>
                    <a:schemeClr val="tx1"/>
                  </a:solidFill>
                </a:rPr>
                <a:t>Session</a:t>
              </a:r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ED038A9-71D0-B1BF-644D-19C2B9F36211}"/>
                </a:ext>
              </a:extLst>
            </p:cNvPr>
            <p:cNvSpPr txBox="1"/>
            <p:nvPr/>
          </p:nvSpPr>
          <p:spPr>
            <a:xfrm>
              <a:off x="3189263" y="5490211"/>
              <a:ext cx="8343488" cy="371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ctr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How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can I </a:t>
              </a: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contact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my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academic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coordinator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at </a:t>
              </a: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Universidad de </a:t>
              </a:r>
              <a:r>
                <a:rPr lang="es-ES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Cadiz</a:t>
              </a:r>
              <a:r>
                <a:rPr lang="es-ES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?</a:t>
              </a:r>
              <a:endParaRPr lang="es-ES" b="1" i="1" dirty="0"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542765"/>
      </p:ext>
    </p:extLst>
  </p:cSld>
  <p:clrMapOvr>
    <a:masterClrMapping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hlinkClick r:id="rId2" action="ppaction://hlinksldjump"/>
            <a:extLst>
              <a:ext uri="{FF2B5EF4-FFF2-40B4-BE49-F238E27FC236}">
                <a16:creationId xmlns:a16="http://schemas.microsoft.com/office/drawing/2014/main" id="{281E6B54-1969-805F-B0A6-2F5F9D5EF2A4}"/>
              </a:ext>
            </a:extLst>
          </p:cNvPr>
          <p:cNvSpPr/>
          <p:nvPr/>
        </p:nvSpPr>
        <p:spPr>
          <a:xfrm>
            <a:off x="422680" y="520765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60E1E7B7-6026-A87A-A79A-F2FB79DCA2BB}"/>
              </a:ext>
            </a:extLst>
          </p:cNvPr>
          <p:cNvSpPr/>
          <p:nvPr/>
        </p:nvSpPr>
        <p:spPr>
          <a:xfrm>
            <a:off x="2472966" y="645502"/>
            <a:ext cx="8673352" cy="1260195"/>
          </a:xfrm>
          <a:prstGeom prst="homePlate">
            <a:avLst/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ángulo 36">
            <a:extLst>
              <a:ext uri="{FF2B5EF4-FFF2-40B4-BE49-F238E27FC236}">
                <a16:creationId xmlns:a16="http://schemas.microsoft.com/office/drawing/2014/main" id="{C5ABB5F1-1D67-AC64-A2FD-8C55E115342E}"/>
              </a:ext>
            </a:extLst>
          </p:cNvPr>
          <p:cNvSpPr/>
          <p:nvPr/>
        </p:nvSpPr>
        <p:spPr>
          <a:xfrm>
            <a:off x="1974130" y="536323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 descr="Icon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5FF84666-8D92-E922-A1D9-474578CE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4" y="702750"/>
            <a:ext cx="997537" cy="95043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B0620A8-7952-E5BC-9B20-666D2348ECBF}"/>
              </a:ext>
            </a:extLst>
          </p:cNvPr>
          <p:cNvSpPr/>
          <p:nvPr/>
        </p:nvSpPr>
        <p:spPr>
          <a:xfrm>
            <a:off x="2622126" y="813934"/>
            <a:ext cx="8194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spc="50" dirty="0">
                <a:ln w="9525" cmpd="sng">
                  <a:solidFill>
                    <a:schemeClr val="accent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LEARNING AGREEMENT </a:t>
            </a:r>
            <a:endParaRPr lang="es-ES" sz="5400" b="1" spc="50" dirty="0">
              <a:ln w="9525" cmpd="sng">
                <a:solidFill>
                  <a:schemeClr val="accent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Forma libre: forma 6">
            <a:hlinkClick r:id="rId2" action="ppaction://hlinksldjump"/>
            <a:extLst>
              <a:ext uri="{FF2B5EF4-FFF2-40B4-BE49-F238E27FC236}">
                <a16:creationId xmlns:a16="http://schemas.microsoft.com/office/drawing/2014/main" id="{98406DE5-D30F-E4EE-F135-9EFC1E735407}"/>
              </a:ext>
            </a:extLst>
          </p:cNvPr>
          <p:cNvSpPr/>
          <p:nvPr/>
        </p:nvSpPr>
        <p:spPr>
          <a:xfrm rot="1675186">
            <a:off x="195268" y="120365"/>
            <a:ext cx="808819" cy="800800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orma libre: forma 7">
            <a:hlinkClick r:id="rId2" action="ppaction://hlinksldjump"/>
            <a:extLst>
              <a:ext uri="{FF2B5EF4-FFF2-40B4-BE49-F238E27FC236}">
                <a16:creationId xmlns:a16="http://schemas.microsoft.com/office/drawing/2014/main" id="{A2FA2862-87F3-0050-72D1-73D64BF14F19}"/>
              </a:ext>
            </a:extLst>
          </p:cNvPr>
          <p:cNvSpPr/>
          <p:nvPr/>
        </p:nvSpPr>
        <p:spPr>
          <a:xfrm rot="15972348">
            <a:off x="1272086" y="1559171"/>
            <a:ext cx="808819" cy="800800"/>
          </a:xfrm>
          <a:custGeom>
            <a:avLst/>
            <a:gdLst>
              <a:gd name="connsiteX0" fmla="*/ 1311317 w 2622634"/>
              <a:gd name="connsiteY0" fmla="*/ 0 h 2496457"/>
              <a:gd name="connsiteX1" fmla="*/ 1738835 w 2622634"/>
              <a:gd name="connsiteY1" fmla="*/ 406950 h 2496457"/>
              <a:gd name="connsiteX2" fmla="*/ 1706236 w 2622634"/>
              <a:gd name="connsiteY2" fmla="*/ 421764 h 2496457"/>
              <a:gd name="connsiteX3" fmla="*/ 1568653 w 2622634"/>
              <a:gd name="connsiteY3" fmla="*/ 638403 h 2496457"/>
              <a:gd name="connsiteX4" fmla="*/ 1880710 w 2622634"/>
              <a:gd name="connsiteY4" fmla="*/ 899661 h 2496457"/>
              <a:gd name="connsiteX5" fmla="*/ 2101368 w 2622634"/>
              <a:gd name="connsiteY5" fmla="*/ 823140 h 2496457"/>
              <a:gd name="connsiteX6" fmla="*/ 2137521 w 2622634"/>
              <a:gd name="connsiteY6" fmla="*/ 786455 h 2496457"/>
              <a:gd name="connsiteX7" fmla="*/ 2622634 w 2622634"/>
              <a:gd name="connsiteY7" fmla="*/ 1248229 h 2496457"/>
              <a:gd name="connsiteX8" fmla="*/ 2097957 w 2622634"/>
              <a:gd name="connsiteY8" fmla="*/ 1747663 h 2496457"/>
              <a:gd name="connsiteX9" fmla="*/ 2123798 w 2622634"/>
              <a:gd name="connsiteY9" fmla="*/ 1745482 h 2496457"/>
              <a:gd name="connsiteX10" fmla="*/ 2435855 w 2622634"/>
              <a:gd name="connsiteY10" fmla="*/ 2006740 h 2496457"/>
              <a:gd name="connsiteX11" fmla="*/ 2123798 w 2622634"/>
              <a:gd name="connsiteY11" fmla="*/ 2267998 h 2496457"/>
              <a:gd name="connsiteX12" fmla="*/ 1818081 w 2622634"/>
              <a:gd name="connsiteY12" fmla="*/ 2059393 h 2496457"/>
              <a:gd name="connsiteX13" fmla="*/ 1813185 w 2622634"/>
              <a:gd name="connsiteY13" fmla="*/ 2018734 h 2496457"/>
              <a:gd name="connsiteX14" fmla="*/ 1311317 w 2622634"/>
              <a:gd name="connsiteY14" fmla="*/ 2496457 h 2496457"/>
              <a:gd name="connsiteX15" fmla="*/ 778607 w 2622634"/>
              <a:gd name="connsiteY15" fmla="*/ 1989377 h 2496457"/>
              <a:gd name="connsiteX16" fmla="*/ 780698 w 2622634"/>
              <a:gd name="connsiteY16" fmla="*/ 2006740 h 2496457"/>
              <a:gd name="connsiteX17" fmla="*/ 468641 w 2622634"/>
              <a:gd name="connsiteY17" fmla="*/ 2267998 h 2496457"/>
              <a:gd name="connsiteX18" fmla="*/ 156584 w 2622634"/>
              <a:gd name="connsiteY18" fmla="*/ 2006740 h 2496457"/>
              <a:gd name="connsiteX19" fmla="*/ 468641 w 2622634"/>
              <a:gd name="connsiteY19" fmla="*/ 1745482 h 2496457"/>
              <a:gd name="connsiteX20" fmla="*/ 527615 w 2622634"/>
              <a:gd name="connsiteY20" fmla="*/ 1750459 h 2496457"/>
              <a:gd name="connsiteX21" fmla="*/ 0 w 2622634"/>
              <a:gd name="connsiteY21" fmla="*/ 1248229 h 2496457"/>
              <a:gd name="connsiteX22" fmla="*/ 510921 w 2622634"/>
              <a:gd name="connsiteY22" fmla="*/ 761888 h 2496457"/>
              <a:gd name="connsiteX23" fmla="*/ 525565 w 2622634"/>
              <a:gd name="connsiteY23" fmla="*/ 784475 h 2496457"/>
              <a:gd name="connsiteX24" fmla="*/ 784327 w 2622634"/>
              <a:gd name="connsiteY24" fmla="*/ 899661 h 2496457"/>
              <a:gd name="connsiteX25" fmla="*/ 1096384 w 2622634"/>
              <a:gd name="connsiteY25" fmla="*/ 638403 h 2496457"/>
              <a:gd name="connsiteX26" fmla="*/ 905794 w 2622634"/>
              <a:gd name="connsiteY26" fmla="*/ 397676 h 2496457"/>
              <a:gd name="connsiteX27" fmla="*/ 896169 w 2622634"/>
              <a:gd name="connsiteY27" fmla="*/ 395175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22634" h="2496457">
                <a:moveTo>
                  <a:pt x="1311317" y="0"/>
                </a:moveTo>
                <a:lnTo>
                  <a:pt x="1738835" y="406950"/>
                </a:lnTo>
                <a:lnTo>
                  <a:pt x="1706236" y="421764"/>
                </a:lnTo>
                <a:cubicBezTo>
                  <a:pt x="1623228" y="468714"/>
                  <a:pt x="1568653" y="548223"/>
                  <a:pt x="1568653" y="638403"/>
                </a:cubicBezTo>
                <a:cubicBezTo>
                  <a:pt x="1568653" y="782692"/>
                  <a:pt x="1708366" y="899661"/>
                  <a:pt x="1880710" y="899661"/>
                </a:cubicBezTo>
                <a:cubicBezTo>
                  <a:pt x="1966882" y="899661"/>
                  <a:pt x="2044896" y="870419"/>
                  <a:pt x="2101368" y="823140"/>
                </a:cubicBezTo>
                <a:lnTo>
                  <a:pt x="2137521" y="786455"/>
                </a:lnTo>
                <a:lnTo>
                  <a:pt x="2622634" y="1248229"/>
                </a:lnTo>
                <a:lnTo>
                  <a:pt x="2097957" y="1747663"/>
                </a:lnTo>
                <a:lnTo>
                  <a:pt x="2123798" y="1745482"/>
                </a:lnTo>
                <a:cubicBezTo>
                  <a:pt x="2296142" y="1745482"/>
                  <a:pt x="2435855" y="1862451"/>
                  <a:pt x="2435855" y="2006740"/>
                </a:cubicBezTo>
                <a:cubicBezTo>
                  <a:pt x="2435855" y="2151029"/>
                  <a:pt x="2296142" y="2267998"/>
                  <a:pt x="2123798" y="2267998"/>
                </a:cubicBezTo>
                <a:cubicBezTo>
                  <a:pt x="1972997" y="2267998"/>
                  <a:pt x="1847179" y="2178444"/>
                  <a:pt x="1818081" y="2059393"/>
                </a:cubicBezTo>
                <a:lnTo>
                  <a:pt x="1813185" y="2018734"/>
                </a:lnTo>
                <a:lnTo>
                  <a:pt x="1311317" y="2496457"/>
                </a:lnTo>
                <a:lnTo>
                  <a:pt x="778607" y="1989377"/>
                </a:lnTo>
                <a:lnTo>
                  <a:pt x="780698" y="2006740"/>
                </a:lnTo>
                <a:cubicBezTo>
                  <a:pt x="780698" y="2151029"/>
                  <a:pt x="640985" y="2267998"/>
                  <a:pt x="468641" y="2267998"/>
                </a:cubicBezTo>
                <a:cubicBezTo>
                  <a:pt x="296297" y="2267998"/>
                  <a:pt x="156584" y="2151029"/>
                  <a:pt x="156584" y="2006740"/>
                </a:cubicBezTo>
                <a:cubicBezTo>
                  <a:pt x="156584" y="1862451"/>
                  <a:pt x="296297" y="1745482"/>
                  <a:pt x="468641" y="1745482"/>
                </a:cubicBezTo>
                <a:lnTo>
                  <a:pt x="527615" y="1750459"/>
                </a:lnTo>
                <a:lnTo>
                  <a:pt x="0" y="1248229"/>
                </a:lnTo>
                <a:lnTo>
                  <a:pt x="510921" y="761888"/>
                </a:lnTo>
                <a:lnTo>
                  <a:pt x="525565" y="784475"/>
                </a:lnTo>
                <a:cubicBezTo>
                  <a:pt x="581643" y="853970"/>
                  <a:pt x="676612" y="899661"/>
                  <a:pt x="784327" y="899661"/>
                </a:cubicBezTo>
                <a:cubicBezTo>
                  <a:pt x="956671" y="899661"/>
                  <a:pt x="1096384" y="782692"/>
                  <a:pt x="1096384" y="638403"/>
                </a:cubicBezTo>
                <a:cubicBezTo>
                  <a:pt x="1096384" y="530186"/>
                  <a:pt x="1017795" y="437337"/>
                  <a:pt x="905794" y="397676"/>
                </a:cubicBezTo>
                <a:lnTo>
                  <a:pt x="896169" y="395175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Gráfico 13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C667E255-84A0-246A-51B2-70B52C5844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504099" y="974702"/>
            <a:ext cx="914400" cy="914400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BE7F1356-564E-7C2D-44D5-F201A5DAF5D4}"/>
              </a:ext>
            </a:extLst>
          </p:cNvPr>
          <p:cNvGrpSpPr/>
          <p:nvPr/>
        </p:nvGrpSpPr>
        <p:grpSpPr>
          <a:xfrm>
            <a:off x="1019792" y="2507475"/>
            <a:ext cx="10011657" cy="3628600"/>
            <a:chOff x="1019792" y="2507475"/>
            <a:chExt cx="10011657" cy="3628600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6038C41-DA64-CBD7-9FC9-D43672D8B1F6}"/>
                </a:ext>
              </a:extLst>
            </p:cNvPr>
            <p:cNvSpPr/>
            <p:nvPr/>
          </p:nvSpPr>
          <p:spPr>
            <a:xfrm>
              <a:off x="6482744" y="5276037"/>
              <a:ext cx="3490821" cy="860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61116C96-C5AE-8A6A-3616-95309D67097D}"/>
                </a:ext>
              </a:extLst>
            </p:cNvPr>
            <p:cNvSpPr/>
            <p:nvPr/>
          </p:nvSpPr>
          <p:spPr>
            <a:xfrm>
              <a:off x="1019792" y="5269356"/>
              <a:ext cx="3490821" cy="860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hlinkClick r:id="rId6"/>
              <a:extLst>
                <a:ext uri="{FF2B5EF4-FFF2-40B4-BE49-F238E27FC236}">
                  <a16:creationId xmlns:a16="http://schemas.microsoft.com/office/drawing/2014/main" id="{476528E1-7165-3A12-F4C9-BAFFF685BA6D}"/>
                </a:ext>
              </a:extLst>
            </p:cNvPr>
            <p:cNvSpPr/>
            <p:nvPr/>
          </p:nvSpPr>
          <p:spPr>
            <a:xfrm>
              <a:off x="1019792" y="5437765"/>
              <a:ext cx="349082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Yes : OLA</a:t>
              </a:r>
              <a:endPara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Rectángulo 30">
              <a:hlinkClick r:id="rId7"/>
              <a:extLst>
                <a:ext uri="{FF2B5EF4-FFF2-40B4-BE49-F238E27FC236}">
                  <a16:creationId xmlns:a16="http://schemas.microsoft.com/office/drawing/2014/main" id="{0081B8AE-3031-1EE6-C70C-C31EDB1D09CD}"/>
                </a:ext>
              </a:extLst>
            </p:cNvPr>
            <p:cNvSpPr/>
            <p:nvPr/>
          </p:nvSpPr>
          <p:spPr>
            <a:xfrm>
              <a:off x="6482744" y="5437765"/>
              <a:ext cx="349082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MX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No : NOT OLA</a:t>
              </a:r>
              <a:endPara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34BA573-5154-8679-18A8-6A78806B13D9}"/>
                </a:ext>
              </a:extLst>
            </p:cNvPr>
            <p:cNvGrpSpPr/>
            <p:nvPr/>
          </p:nvGrpSpPr>
          <p:grpSpPr>
            <a:xfrm>
              <a:off x="1144497" y="2507475"/>
              <a:ext cx="9886952" cy="2360479"/>
              <a:chOff x="1144497" y="2507475"/>
              <a:chExt cx="9886952" cy="2360479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F02142DC-FCD1-9E3A-B447-E9B605138F0E}"/>
                  </a:ext>
                </a:extLst>
              </p:cNvPr>
              <p:cNvSpPr/>
              <p:nvPr/>
            </p:nvSpPr>
            <p:spPr>
              <a:xfrm>
                <a:off x="1144497" y="2507475"/>
                <a:ext cx="6105208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s-MX" sz="2400" b="1" dirty="0" err="1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How</a:t>
                </a: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to </a:t>
                </a:r>
                <a:r>
                  <a:rPr lang="es-MX" sz="2400" b="1" dirty="0" err="1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fill</a:t>
                </a: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s-MX" sz="2400" b="1" dirty="0" err="1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it</a:t>
                </a: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s-MX" sz="2400" b="1" dirty="0" err="1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out</a:t>
                </a:r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?</a:t>
                </a:r>
                <a:endParaRPr lang="es-ES" sz="20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8C2276BD-1EA7-A83F-F909-E01E344EA31C}"/>
                  </a:ext>
                </a:extLst>
              </p:cNvPr>
              <p:cNvSpPr/>
              <p:nvPr/>
            </p:nvSpPr>
            <p:spPr>
              <a:xfrm>
                <a:off x="1354237" y="3852291"/>
                <a:ext cx="8931157" cy="101566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342900" indent="-34290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b="1" dirty="0">
                    <a:solidFill>
                      <a:srgbClr val="0028CF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Home </a:t>
                </a:r>
                <a:r>
                  <a:rPr lang="es-MX" sz="2000" b="1" dirty="0" err="1">
                    <a:solidFill>
                      <a:srgbClr val="0028CF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Univeristy</a:t>
                </a:r>
                <a:r>
                  <a:rPr lang="es-MX" sz="2000" b="1" dirty="0">
                    <a:solidFill>
                      <a:srgbClr val="0028CF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s-MX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Is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my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home </a:t>
                </a:r>
                <a:r>
                  <a:rPr lang="es-MX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Univeristy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connected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to 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Erasmus </a:t>
                </a:r>
                <a:r>
                  <a:rPr lang="es-MX" sz="2000" b="1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without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2000" b="1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Paper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(</a:t>
                </a:r>
                <a:r>
                  <a:rPr lang="es-MX" sz="2000" b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EWP</a:t>
                </a:r>
                <a:r>
                  <a:rPr lang="es-MX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)?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E468061-0710-51F7-258E-50FA7DF9ADEA}"/>
                  </a:ext>
                </a:extLst>
              </p:cNvPr>
              <p:cNvSpPr txBox="1"/>
              <p:nvPr/>
            </p:nvSpPr>
            <p:spPr>
              <a:xfrm>
                <a:off x="1344383" y="3118328"/>
                <a:ext cx="96870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32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Is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32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my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32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Univerity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32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using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32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OLA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32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or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s-MX" sz="32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NOT OLA</a:t>
                </a:r>
                <a:r>
                  <a:rPr lang="es-MX" sz="3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?</a:t>
                </a:r>
                <a:endParaRPr lang="es-E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9634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rma libre: forma 48">
            <a:hlinkClick r:id="rId2" action="ppaction://hlinksldjump"/>
            <a:extLst>
              <a:ext uri="{FF2B5EF4-FFF2-40B4-BE49-F238E27FC236}">
                <a16:creationId xmlns:a16="http://schemas.microsoft.com/office/drawing/2014/main" id="{0A431609-4D2D-6ADF-694A-4EDF54072832}"/>
              </a:ext>
            </a:extLst>
          </p:cNvPr>
          <p:cNvSpPr/>
          <p:nvPr/>
        </p:nvSpPr>
        <p:spPr>
          <a:xfrm>
            <a:off x="9611432" y="249634"/>
            <a:ext cx="2369895" cy="2138774"/>
          </a:xfrm>
          <a:custGeom>
            <a:avLst/>
            <a:gdLst>
              <a:gd name="connsiteX0" fmla="*/ 1184949 w 2369895"/>
              <a:gd name="connsiteY0" fmla="*/ 0 h 2138774"/>
              <a:gd name="connsiteX1" fmla="*/ 1571266 w 2369895"/>
              <a:gd name="connsiteY1" fmla="*/ 348645 h 2138774"/>
              <a:gd name="connsiteX2" fmla="*/ 1541809 w 2369895"/>
              <a:gd name="connsiteY2" fmla="*/ 361336 h 2138774"/>
              <a:gd name="connsiteX3" fmla="*/ 1417484 w 2369895"/>
              <a:gd name="connsiteY3" fmla="*/ 546936 h 2138774"/>
              <a:gd name="connsiteX4" fmla="*/ 1699469 w 2369895"/>
              <a:gd name="connsiteY4" fmla="*/ 770761 h 2138774"/>
              <a:gd name="connsiteX5" fmla="*/ 1898862 w 2369895"/>
              <a:gd name="connsiteY5" fmla="*/ 705205 h 2138774"/>
              <a:gd name="connsiteX6" fmla="*/ 1931532 w 2369895"/>
              <a:gd name="connsiteY6" fmla="*/ 673775 h 2138774"/>
              <a:gd name="connsiteX7" fmla="*/ 2369895 w 2369895"/>
              <a:gd name="connsiteY7" fmla="*/ 1069388 h 2138774"/>
              <a:gd name="connsiteX8" fmla="*/ 1895781 w 2369895"/>
              <a:gd name="connsiteY8" fmla="*/ 1497265 h 2138774"/>
              <a:gd name="connsiteX9" fmla="*/ 1919131 w 2369895"/>
              <a:gd name="connsiteY9" fmla="*/ 1495396 h 2138774"/>
              <a:gd name="connsiteX10" fmla="*/ 2201116 w 2369895"/>
              <a:gd name="connsiteY10" fmla="*/ 1719223 h 2138774"/>
              <a:gd name="connsiteX11" fmla="*/ 1919132 w 2369895"/>
              <a:gd name="connsiteY11" fmla="*/ 1943048 h 2138774"/>
              <a:gd name="connsiteX12" fmla="*/ 1642876 w 2369895"/>
              <a:gd name="connsiteY12" fmla="*/ 1764332 h 2138774"/>
              <a:gd name="connsiteX13" fmla="*/ 1638452 w 2369895"/>
              <a:gd name="connsiteY13" fmla="*/ 1729498 h 2138774"/>
              <a:gd name="connsiteX14" fmla="*/ 1184948 w 2369895"/>
              <a:gd name="connsiteY14" fmla="*/ 2138774 h 2138774"/>
              <a:gd name="connsiteX15" fmla="*/ 1084089 w 2369895"/>
              <a:gd name="connsiteY15" fmla="*/ 2047751 h 2138774"/>
              <a:gd name="connsiteX16" fmla="*/ 1084326 w 2369895"/>
              <a:gd name="connsiteY16" fmla="*/ 2047489 h 2138774"/>
              <a:gd name="connsiteX17" fmla="*/ 881040 w 2369895"/>
              <a:gd name="connsiteY17" fmla="*/ 1864504 h 2138774"/>
              <a:gd name="connsiteX18" fmla="*/ 825632 w 2369895"/>
              <a:gd name="connsiteY18" fmla="*/ 1814500 h 2138774"/>
              <a:gd name="connsiteX19" fmla="*/ 825581 w 2369895"/>
              <a:gd name="connsiteY19" fmla="*/ 1814584 h 2138774"/>
              <a:gd name="connsiteX20" fmla="*/ 762892 w 2369895"/>
              <a:gd name="connsiteY20" fmla="*/ 1758156 h 2138774"/>
              <a:gd name="connsiteX21" fmla="*/ 747993 w 2369895"/>
              <a:gd name="connsiteY21" fmla="*/ 1796859 h 2138774"/>
              <a:gd name="connsiteX22" fmla="*/ 489485 w 2369895"/>
              <a:gd name="connsiteY22" fmla="*/ 1935023 h 2138774"/>
              <a:gd name="connsiteX23" fmla="*/ 208930 w 2369895"/>
              <a:gd name="connsiteY23" fmla="*/ 1708804 h 2138774"/>
              <a:gd name="connsiteX24" fmla="*/ 432943 w 2369895"/>
              <a:gd name="connsiteY24" fmla="*/ 1487181 h 2138774"/>
              <a:gd name="connsiteX25" fmla="*/ 459460 w 2369895"/>
              <a:gd name="connsiteY25" fmla="*/ 1485026 h 2138774"/>
              <a:gd name="connsiteX26" fmla="*/ 376834 w 2369895"/>
              <a:gd name="connsiteY26" fmla="*/ 1410651 h 2138774"/>
              <a:gd name="connsiteX27" fmla="*/ 377680 w 2369895"/>
              <a:gd name="connsiteY27" fmla="*/ 1410234 h 2138774"/>
              <a:gd name="connsiteX28" fmla="*/ 0 w 2369895"/>
              <a:gd name="connsiteY28" fmla="*/ 1069389 h 2138774"/>
              <a:gd name="connsiteX29" fmla="*/ 461685 w 2369895"/>
              <a:gd name="connsiteY29" fmla="*/ 652728 h 2138774"/>
              <a:gd name="connsiteX30" fmla="*/ 474917 w 2369895"/>
              <a:gd name="connsiteY30" fmla="*/ 672079 h 2138774"/>
              <a:gd name="connsiteX31" fmla="*/ 708743 w 2369895"/>
              <a:gd name="connsiteY31" fmla="*/ 770762 h 2138774"/>
              <a:gd name="connsiteX32" fmla="*/ 990727 w 2369895"/>
              <a:gd name="connsiteY32" fmla="*/ 546936 h 2138774"/>
              <a:gd name="connsiteX33" fmla="*/ 818504 w 2369895"/>
              <a:gd name="connsiteY33" fmla="*/ 340699 h 2138774"/>
              <a:gd name="connsiteX34" fmla="*/ 809808 w 2369895"/>
              <a:gd name="connsiteY34" fmla="*/ 338556 h 213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69895" h="2138774">
                <a:moveTo>
                  <a:pt x="1184949" y="0"/>
                </a:moveTo>
                <a:lnTo>
                  <a:pt x="1571266" y="348645"/>
                </a:lnTo>
                <a:lnTo>
                  <a:pt x="1541809" y="361336"/>
                </a:lnTo>
                <a:cubicBezTo>
                  <a:pt x="1466801" y="401559"/>
                  <a:pt x="1417484" y="469676"/>
                  <a:pt x="1417484" y="546936"/>
                </a:cubicBezTo>
                <a:cubicBezTo>
                  <a:pt x="1417485" y="670551"/>
                  <a:pt x="1543734" y="770761"/>
                  <a:pt x="1699469" y="770761"/>
                </a:cubicBezTo>
                <a:cubicBezTo>
                  <a:pt x="1777337" y="770761"/>
                  <a:pt x="1847834" y="745709"/>
                  <a:pt x="1898862" y="705205"/>
                </a:cubicBezTo>
                <a:lnTo>
                  <a:pt x="1931532" y="673775"/>
                </a:lnTo>
                <a:lnTo>
                  <a:pt x="2369895" y="1069388"/>
                </a:lnTo>
                <a:lnTo>
                  <a:pt x="1895781" y="1497265"/>
                </a:lnTo>
                <a:lnTo>
                  <a:pt x="1919131" y="1495396"/>
                </a:lnTo>
                <a:cubicBezTo>
                  <a:pt x="2074866" y="1495396"/>
                  <a:pt x="2201117" y="1595607"/>
                  <a:pt x="2201116" y="1719223"/>
                </a:cubicBezTo>
                <a:cubicBezTo>
                  <a:pt x="2201117" y="1842839"/>
                  <a:pt x="2074867" y="1943047"/>
                  <a:pt x="1919132" y="1943048"/>
                </a:cubicBezTo>
                <a:cubicBezTo>
                  <a:pt x="1782863" y="1943048"/>
                  <a:pt x="1669170" y="1866325"/>
                  <a:pt x="1642876" y="1764332"/>
                </a:cubicBezTo>
                <a:lnTo>
                  <a:pt x="1638452" y="1729498"/>
                </a:lnTo>
                <a:lnTo>
                  <a:pt x="1184948" y="2138774"/>
                </a:lnTo>
                <a:lnTo>
                  <a:pt x="1084089" y="2047751"/>
                </a:lnTo>
                <a:lnTo>
                  <a:pt x="1084326" y="2047489"/>
                </a:lnTo>
                <a:lnTo>
                  <a:pt x="881040" y="1864504"/>
                </a:lnTo>
                <a:lnTo>
                  <a:pt x="825632" y="1814500"/>
                </a:lnTo>
                <a:lnTo>
                  <a:pt x="825581" y="1814584"/>
                </a:lnTo>
                <a:lnTo>
                  <a:pt x="762892" y="1758156"/>
                </a:lnTo>
                <a:lnTo>
                  <a:pt x="747993" y="1796859"/>
                </a:lnTo>
                <a:cubicBezTo>
                  <a:pt x="705402" y="1878052"/>
                  <a:pt x="605695" y="1935023"/>
                  <a:pt x="489485" y="1935023"/>
                </a:cubicBezTo>
                <a:cubicBezTo>
                  <a:pt x="334539" y="1935023"/>
                  <a:pt x="208930" y="1833741"/>
                  <a:pt x="208930" y="1708804"/>
                </a:cubicBezTo>
                <a:cubicBezTo>
                  <a:pt x="208930" y="1599484"/>
                  <a:pt x="305099" y="1508275"/>
                  <a:pt x="432943" y="1487181"/>
                </a:cubicBezTo>
                <a:lnTo>
                  <a:pt x="459460" y="1485026"/>
                </a:lnTo>
                <a:lnTo>
                  <a:pt x="376834" y="1410651"/>
                </a:lnTo>
                <a:lnTo>
                  <a:pt x="377680" y="1410234"/>
                </a:lnTo>
                <a:lnTo>
                  <a:pt x="0" y="1069389"/>
                </a:lnTo>
                <a:lnTo>
                  <a:pt x="461685" y="652728"/>
                </a:lnTo>
                <a:lnTo>
                  <a:pt x="474917" y="672079"/>
                </a:lnTo>
                <a:cubicBezTo>
                  <a:pt x="525591" y="731618"/>
                  <a:pt x="611408" y="770761"/>
                  <a:pt x="708743" y="770762"/>
                </a:cubicBezTo>
                <a:cubicBezTo>
                  <a:pt x="864478" y="770761"/>
                  <a:pt x="990727" y="670551"/>
                  <a:pt x="990727" y="546936"/>
                </a:cubicBezTo>
                <a:cubicBezTo>
                  <a:pt x="990727" y="454224"/>
                  <a:pt x="919712" y="374677"/>
                  <a:pt x="818504" y="340699"/>
                </a:cubicBezTo>
                <a:lnTo>
                  <a:pt x="809808" y="338556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: forma 10">
            <a:hlinkClick r:id="rId3" action="ppaction://hlinksldjump"/>
            <a:extLst>
              <a:ext uri="{FF2B5EF4-FFF2-40B4-BE49-F238E27FC236}">
                <a16:creationId xmlns:a16="http://schemas.microsoft.com/office/drawing/2014/main" id="{AD367CE8-1484-D858-06D9-92B8FD893D7F}"/>
              </a:ext>
            </a:extLst>
          </p:cNvPr>
          <p:cNvSpPr/>
          <p:nvPr/>
        </p:nvSpPr>
        <p:spPr>
          <a:xfrm>
            <a:off x="581789" y="5310004"/>
            <a:ext cx="1549400" cy="1336676"/>
          </a:xfrm>
          <a:custGeom>
            <a:avLst/>
            <a:gdLst>
              <a:gd name="connsiteX0" fmla="*/ 210613 w 1441450"/>
              <a:gd name="connsiteY0" fmla="*/ 0 h 1263650"/>
              <a:gd name="connsiteX1" fmla="*/ 660400 w 1441450"/>
              <a:gd name="connsiteY1" fmla="*/ 0 h 1263650"/>
              <a:gd name="connsiteX2" fmla="*/ 1230837 w 1441450"/>
              <a:gd name="connsiteY2" fmla="*/ 0 h 1263650"/>
              <a:gd name="connsiteX3" fmla="*/ 1441450 w 1441450"/>
              <a:gd name="connsiteY3" fmla="*/ 0 h 1263650"/>
              <a:gd name="connsiteX4" fmla="*/ 1441450 w 1441450"/>
              <a:gd name="connsiteY4" fmla="*/ 210613 h 1263650"/>
              <a:gd name="connsiteX5" fmla="*/ 1441450 w 1441450"/>
              <a:gd name="connsiteY5" fmla="*/ 1053037 h 1263650"/>
              <a:gd name="connsiteX6" fmla="*/ 1441450 w 1441450"/>
              <a:gd name="connsiteY6" fmla="*/ 1263650 h 1263650"/>
              <a:gd name="connsiteX7" fmla="*/ 1230837 w 1441450"/>
              <a:gd name="connsiteY7" fmla="*/ 1263650 h 1263650"/>
              <a:gd name="connsiteX8" fmla="*/ 660400 w 1441450"/>
              <a:gd name="connsiteY8" fmla="*/ 1263650 h 1263650"/>
              <a:gd name="connsiteX9" fmla="*/ 210613 w 1441450"/>
              <a:gd name="connsiteY9" fmla="*/ 1263650 h 1263650"/>
              <a:gd name="connsiteX10" fmla="*/ 0 w 1441450"/>
              <a:gd name="connsiteY10" fmla="*/ 1053037 h 1263650"/>
              <a:gd name="connsiteX11" fmla="*/ 0 w 1441450"/>
              <a:gd name="connsiteY11" fmla="*/ 210613 h 1263650"/>
              <a:gd name="connsiteX12" fmla="*/ 210613 w 1441450"/>
              <a:gd name="connsiteY12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1450" h="1263650">
                <a:moveTo>
                  <a:pt x="210613" y="0"/>
                </a:moveTo>
                <a:lnTo>
                  <a:pt x="660400" y="0"/>
                </a:lnTo>
                <a:lnTo>
                  <a:pt x="1230837" y="0"/>
                </a:lnTo>
                <a:lnTo>
                  <a:pt x="1441450" y="0"/>
                </a:lnTo>
                <a:lnTo>
                  <a:pt x="1441450" y="210613"/>
                </a:lnTo>
                <a:lnTo>
                  <a:pt x="1441450" y="1053037"/>
                </a:lnTo>
                <a:lnTo>
                  <a:pt x="1441450" y="1263650"/>
                </a:lnTo>
                <a:lnTo>
                  <a:pt x="1230837" y="1263650"/>
                </a:lnTo>
                <a:lnTo>
                  <a:pt x="660400" y="1263650"/>
                </a:lnTo>
                <a:lnTo>
                  <a:pt x="210613" y="1263650"/>
                </a:lnTo>
                <a:cubicBezTo>
                  <a:pt x="94295" y="1263650"/>
                  <a:pt x="0" y="1169355"/>
                  <a:pt x="0" y="1053037"/>
                </a:cubicBezTo>
                <a:lnTo>
                  <a:pt x="0" y="210613"/>
                </a:lnTo>
                <a:cubicBezTo>
                  <a:pt x="0" y="94295"/>
                  <a:pt x="94295" y="0"/>
                  <a:pt x="2106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CDC64209-4FE5-00D8-109C-E6F919C8060D}"/>
              </a:ext>
            </a:extLst>
          </p:cNvPr>
          <p:cNvSpPr/>
          <p:nvPr/>
        </p:nvSpPr>
        <p:spPr>
          <a:xfrm>
            <a:off x="2631280" y="5412604"/>
            <a:ext cx="9480038" cy="1260195"/>
          </a:xfrm>
          <a:prstGeom prst="homePlat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36">
            <a:extLst>
              <a:ext uri="{FF2B5EF4-FFF2-40B4-BE49-F238E27FC236}">
                <a16:creationId xmlns:a16="http://schemas.microsoft.com/office/drawing/2014/main" id="{D4BABB73-61C3-26AB-56E3-55BB0D31AF6C}"/>
              </a:ext>
            </a:extLst>
          </p:cNvPr>
          <p:cNvSpPr/>
          <p:nvPr/>
        </p:nvSpPr>
        <p:spPr>
          <a:xfrm>
            <a:off x="2132444" y="5304687"/>
            <a:ext cx="517992" cy="1367293"/>
          </a:xfrm>
          <a:custGeom>
            <a:avLst/>
            <a:gdLst>
              <a:gd name="connsiteX0" fmla="*/ 0 w 511095"/>
              <a:gd name="connsiteY0" fmla="*/ 0 h 1336676"/>
              <a:gd name="connsiteX1" fmla="*/ 511095 w 511095"/>
              <a:gd name="connsiteY1" fmla="*/ 0 h 1336676"/>
              <a:gd name="connsiteX2" fmla="*/ 511095 w 511095"/>
              <a:gd name="connsiteY2" fmla="*/ 1336676 h 1336676"/>
              <a:gd name="connsiteX3" fmla="*/ 0 w 511095"/>
              <a:gd name="connsiteY3" fmla="*/ 1336676 h 1336676"/>
              <a:gd name="connsiteX4" fmla="*/ 0 w 511095"/>
              <a:gd name="connsiteY4" fmla="*/ 0 h 1336676"/>
              <a:gd name="connsiteX0" fmla="*/ 0 w 534907"/>
              <a:gd name="connsiteY0" fmla="*/ 0 h 1336676"/>
              <a:gd name="connsiteX1" fmla="*/ 534907 w 534907"/>
              <a:gd name="connsiteY1" fmla="*/ 242888 h 1336676"/>
              <a:gd name="connsiteX2" fmla="*/ 511095 w 534907"/>
              <a:gd name="connsiteY2" fmla="*/ 1336676 h 1336676"/>
              <a:gd name="connsiteX3" fmla="*/ 0 w 534907"/>
              <a:gd name="connsiteY3" fmla="*/ 1336676 h 1336676"/>
              <a:gd name="connsiteX4" fmla="*/ 0 w 534907"/>
              <a:gd name="connsiteY4" fmla="*/ 0 h 1336676"/>
              <a:gd name="connsiteX0" fmla="*/ 0 w 534908"/>
              <a:gd name="connsiteY0" fmla="*/ 0 h 1336676"/>
              <a:gd name="connsiteX1" fmla="*/ 534907 w 534908"/>
              <a:gd name="connsiteY1" fmla="*/ 242888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908"/>
              <a:gd name="connsiteY0" fmla="*/ 0 h 1336676"/>
              <a:gd name="connsiteX1" fmla="*/ 534760 w 534908"/>
              <a:gd name="connsiteY1" fmla="*/ 240959 h 1336676"/>
              <a:gd name="connsiteX2" fmla="*/ 534908 w 534908"/>
              <a:gd name="connsiteY2" fmla="*/ 1265238 h 1336676"/>
              <a:gd name="connsiteX3" fmla="*/ 0 w 534908"/>
              <a:gd name="connsiteY3" fmla="*/ 1336676 h 1336676"/>
              <a:gd name="connsiteX4" fmla="*/ 0 w 534908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32379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0959 h 1336676"/>
              <a:gd name="connsiteX2" fmla="*/ 529998 w 534760"/>
              <a:gd name="connsiteY2" fmla="*/ 1267278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2361 w 537141"/>
              <a:gd name="connsiteY1" fmla="*/ 240959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38577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41"/>
              <a:gd name="connsiteY0" fmla="*/ 0 h 1336676"/>
              <a:gd name="connsiteX1" fmla="*/ 534760 w 537141"/>
              <a:gd name="connsiteY1" fmla="*/ 252864 h 1336676"/>
              <a:gd name="connsiteX2" fmla="*/ 537141 w 537141"/>
              <a:gd name="connsiteY2" fmla="*/ 1264897 h 1336676"/>
              <a:gd name="connsiteX3" fmla="*/ 0 w 537141"/>
              <a:gd name="connsiteY3" fmla="*/ 1336676 h 1336676"/>
              <a:gd name="connsiteX4" fmla="*/ 0 w 537141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71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7160"/>
              <a:gd name="connsiteY0" fmla="*/ 0 h 1336676"/>
              <a:gd name="connsiteX1" fmla="*/ 537160 w 537160"/>
              <a:gd name="connsiteY1" fmla="*/ 245720 h 1336676"/>
              <a:gd name="connsiteX2" fmla="*/ 532341 w 537160"/>
              <a:gd name="connsiteY2" fmla="*/ 1264897 h 1336676"/>
              <a:gd name="connsiteX3" fmla="*/ 0 w 537160"/>
              <a:gd name="connsiteY3" fmla="*/ 1336676 h 1336676"/>
              <a:gd name="connsiteX4" fmla="*/ 0 w 537160"/>
              <a:gd name="connsiteY4" fmla="*/ 0 h 1336676"/>
              <a:gd name="connsiteX0" fmla="*/ 0 w 534760"/>
              <a:gd name="connsiteY0" fmla="*/ 0 h 1336676"/>
              <a:gd name="connsiteX1" fmla="*/ 534760 w 534760"/>
              <a:gd name="connsiteY1" fmla="*/ 243338 h 1336676"/>
              <a:gd name="connsiteX2" fmla="*/ 532341 w 534760"/>
              <a:gd name="connsiteY2" fmla="*/ 1264897 h 1336676"/>
              <a:gd name="connsiteX3" fmla="*/ 0 w 534760"/>
              <a:gd name="connsiteY3" fmla="*/ 1336676 h 1336676"/>
              <a:gd name="connsiteX4" fmla="*/ 0 w 534760"/>
              <a:gd name="connsiteY4" fmla="*/ 0 h 1336676"/>
              <a:gd name="connsiteX0" fmla="*/ 0 w 539540"/>
              <a:gd name="connsiteY0" fmla="*/ 0 h 1336676"/>
              <a:gd name="connsiteX1" fmla="*/ 534760 w 539540"/>
              <a:gd name="connsiteY1" fmla="*/ 243338 h 1336676"/>
              <a:gd name="connsiteX2" fmla="*/ 539540 w 539540"/>
              <a:gd name="connsiteY2" fmla="*/ 1264897 h 1336676"/>
              <a:gd name="connsiteX3" fmla="*/ 0 w 539540"/>
              <a:gd name="connsiteY3" fmla="*/ 1336676 h 1336676"/>
              <a:gd name="connsiteX4" fmla="*/ 0 w 539540"/>
              <a:gd name="connsiteY4" fmla="*/ 0 h 1336676"/>
              <a:gd name="connsiteX0" fmla="*/ 0 w 538612"/>
              <a:gd name="connsiteY0" fmla="*/ 0 h 1336676"/>
              <a:gd name="connsiteX1" fmla="*/ 534760 w 538612"/>
              <a:gd name="connsiteY1" fmla="*/ 243338 h 1336676"/>
              <a:gd name="connsiteX2" fmla="*/ 538612 w 538612"/>
              <a:gd name="connsiteY2" fmla="*/ 1269662 h 1336676"/>
              <a:gd name="connsiteX3" fmla="*/ 0 w 538612"/>
              <a:gd name="connsiteY3" fmla="*/ 1336676 h 1336676"/>
              <a:gd name="connsiteX4" fmla="*/ 0 w 5386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3338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4760 w 536212"/>
              <a:gd name="connsiteY1" fmla="*/ 248101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29013 w 536212"/>
              <a:gd name="connsiteY1" fmla="*/ 243343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8106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4"/>
              <a:gd name="connsiteY0" fmla="*/ 0 h 1336676"/>
              <a:gd name="connsiteX1" fmla="*/ 536214 w 536214"/>
              <a:gd name="connsiteY1" fmla="*/ 248106 h 1336676"/>
              <a:gd name="connsiteX2" fmla="*/ 536212 w 536214"/>
              <a:gd name="connsiteY2" fmla="*/ 1272043 h 1336676"/>
              <a:gd name="connsiteX3" fmla="*/ 0 w 536214"/>
              <a:gd name="connsiteY3" fmla="*/ 1336676 h 1336676"/>
              <a:gd name="connsiteX4" fmla="*/ 0 w 536214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4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6212"/>
              <a:gd name="connsiteY0" fmla="*/ 0 h 1336676"/>
              <a:gd name="connsiteX1" fmla="*/ 533813 w 536212"/>
              <a:gd name="connsiteY1" fmla="*/ 245725 h 1336676"/>
              <a:gd name="connsiteX2" fmla="*/ 536212 w 536212"/>
              <a:gd name="connsiteY2" fmla="*/ 1272043 h 1336676"/>
              <a:gd name="connsiteX3" fmla="*/ 0 w 536212"/>
              <a:gd name="connsiteY3" fmla="*/ 1336676 h 1336676"/>
              <a:gd name="connsiteX4" fmla="*/ 0 w 536212"/>
              <a:gd name="connsiteY4" fmla="*/ 0 h 1336676"/>
              <a:gd name="connsiteX0" fmla="*/ 0 w 533813"/>
              <a:gd name="connsiteY0" fmla="*/ 0 h 1336676"/>
              <a:gd name="connsiteX1" fmla="*/ 533813 w 533813"/>
              <a:gd name="connsiteY1" fmla="*/ 245725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33813"/>
              <a:gd name="connsiteY0" fmla="*/ 0 h 1336676"/>
              <a:gd name="connsiteX1" fmla="*/ 517811 w 533813"/>
              <a:gd name="connsiteY1" fmla="*/ 105231 h 1336676"/>
              <a:gd name="connsiteX2" fmla="*/ 533813 w 533813"/>
              <a:gd name="connsiteY2" fmla="*/ 1272043 h 1336676"/>
              <a:gd name="connsiteX3" fmla="*/ 0 w 533813"/>
              <a:gd name="connsiteY3" fmla="*/ 1336676 h 1336676"/>
              <a:gd name="connsiteX4" fmla="*/ 0 w 533813"/>
              <a:gd name="connsiteY4" fmla="*/ 0 h 1336676"/>
              <a:gd name="connsiteX0" fmla="*/ 0 w 517811"/>
              <a:gd name="connsiteY0" fmla="*/ 0 h 1367293"/>
              <a:gd name="connsiteX1" fmla="*/ 517811 w 517811"/>
              <a:gd name="connsiteY1" fmla="*/ 105231 h 1367293"/>
              <a:gd name="connsiteX2" fmla="*/ 508211 w 517811"/>
              <a:gd name="connsiteY2" fmla="*/ 1367293 h 1367293"/>
              <a:gd name="connsiteX3" fmla="*/ 0 w 517811"/>
              <a:gd name="connsiteY3" fmla="*/ 1336676 h 1367293"/>
              <a:gd name="connsiteX4" fmla="*/ 0 w 517811"/>
              <a:gd name="connsiteY4" fmla="*/ 0 h 136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811" h="1367293">
                <a:moveTo>
                  <a:pt x="0" y="0"/>
                </a:moveTo>
                <a:lnTo>
                  <a:pt x="517811" y="105231"/>
                </a:lnTo>
                <a:lnTo>
                  <a:pt x="508211" y="1367293"/>
                </a:lnTo>
                <a:lnTo>
                  <a:pt x="0" y="13366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07BBB56-9C40-664C-F7A9-E1B50EC64547}"/>
              </a:ext>
            </a:extLst>
          </p:cNvPr>
          <p:cNvSpPr/>
          <p:nvPr/>
        </p:nvSpPr>
        <p:spPr>
          <a:xfrm>
            <a:off x="2656916" y="5563771"/>
            <a:ext cx="89201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REGISTRATION SESSIONS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CuadroTexto 12">
            <a:hlinkClick r:id="rId2" action="ppaction://hlinksldjump"/>
            <a:extLst>
              <a:ext uri="{FF2B5EF4-FFF2-40B4-BE49-F238E27FC236}">
                <a16:creationId xmlns:a16="http://schemas.microsoft.com/office/drawing/2014/main" id="{2BA1517E-BEA7-F833-324C-0161A5A9A59C}"/>
              </a:ext>
            </a:extLst>
          </p:cNvPr>
          <p:cNvSpPr txBox="1"/>
          <p:nvPr/>
        </p:nvSpPr>
        <p:spPr>
          <a:xfrm>
            <a:off x="10068937" y="1232385"/>
            <a:ext cx="150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SINTESIS</a:t>
            </a:r>
          </a:p>
        </p:txBody>
      </p:sp>
      <p:pic>
        <p:nvPicPr>
          <p:cNvPr id="22" name="Gráfico 21" descr="Flecha: vuelta en U vertical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3FFBF50-95B8-0AB1-7C33-0F00DE3B86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9504545" y="1677454"/>
            <a:ext cx="914400" cy="914400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02F3FDDC-FA43-B8E4-F309-C24867ADC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48" y="5489564"/>
            <a:ext cx="983682" cy="997537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0F0E03A6-14D9-4555-A5A7-CE9668D45C0E}"/>
              </a:ext>
            </a:extLst>
          </p:cNvPr>
          <p:cNvGrpSpPr/>
          <p:nvPr/>
        </p:nvGrpSpPr>
        <p:grpSpPr>
          <a:xfrm>
            <a:off x="2588059" y="719253"/>
            <a:ext cx="8208320" cy="4480945"/>
            <a:chOff x="2588059" y="717144"/>
            <a:chExt cx="8208320" cy="448094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47C7711-0871-06BF-748C-25011456E5EE}"/>
                </a:ext>
              </a:extLst>
            </p:cNvPr>
            <p:cNvGrpSpPr/>
            <p:nvPr/>
          </p:nvGrpSpPr>
          <p:grpSpPr>
            <a:xfrm>
              <a:off x="2861445" y="717144"/>
              <a:ext cx="6849887" cy="1518729"/>
              <a:chOff x="3213557" y="606156"/>
              <a:chExt cx="6849887" cy="1518729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59E7AFA-1399-84B2-101F-1CEDA9D24F81}"/>
                  </a:ext>
                </a:extLst>
              </p:cNvPr>
              <p:cNvSpPr/>
              <p:nvPr/>
            </p:nvSpPr>
            <p:spPr>
              <a:xfrm>
                <a:off x="3213557" y="606156"/>
                <a:ext cx="6849887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es-MX" sz="2400" b="1" dirty="0">
                    <a:ln w="6600">
                      <a:solidFill>
                        <a:srgbClr val="FF9900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- INFORMATION FOR </a:t>
                </a:r>
                <a:r>
                  <a:rPr lang="es-MX" sz="2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ACEPTED STUDENTS.</a:t>
                </a:r>
                <a:endParaRPr lang="es-ES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7CBBFB-9BD1-5013-E19B-7006A85D75A9}"/>
                  </a:ext>
                </a:extLst>
              </p:cNvPr>
              <p:cNvSpPr/>
              <p:nvPr/>
            </p:nvSpPr>
            <p:spPr>
              <a:xfrm>
                <a:off x="3407202" y="1161223"/>
                <a:ext cx="6161018" cy="9636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8128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b="1" spc="50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E-MAIL: </a:t>
                </a:r>
                <a:r>
                  <a:rPr lang="es-ES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Check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ES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your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e-mail at </a:t>
                </a:r>
                <a:r>
                  <a:rPr lang="es-ES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the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ES" sz="2000" b="1" dirty="0" err="1">
                    <a:highlight>
                      <a:srgbClr val="FFFF00"/>
                    </a:highlight>
                    <a:latin typeface="Avenir Next LT Pro" panose="020B0504020202020204" pitchFamily="34" charset="0"/>
                    <a:cs typeface="Aharoni" panose="02010803020104030203" pitchFamily="2" charset="-79"/>
                  </a:rPr>
                  <a:t>end</a:t>
                </a:r>
                <a:r>
                  <a:rPr lang="es-ES" sz="2000" b="1" dirty="0">
                    <a:highlight>
                      <a:srgbClr val="FFFF00"/>
                    </a:highlight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of </a:t>
                </a:r>
                <a:r>
                  <a:rPr lang="es-ES" sz="2000" b="1" dirty="0" err="1">
                    <a:highlight>
                      <a:srgbClr val="FFFF00"/>
                    </a:highlight>
                    <a:latin typeface="Avenir Next LT Pro" panose="020B0504020202020204" pitchFamily="34" charset="0"/>
                    <a:cs typeface="Aharoni" panose="02010803020104030203" pitchFamily="2" charset="-79"/>
                  </a:rPr>
                  <a:t>July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. </a:t>
                </a:r>
                <a:r>
                  <a:rPr lang="es-ES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We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ES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will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be </a:t>
                </a:r>
                <a:r>
                  <a:rPr lang="es-ES" sz="2000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sending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</a:t>
                </a:r>
                <a:r>
                  <a:rPr lang="es-ES" sz="2000" i="1" dirty="0" err="1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two</a:t>
                </a:r>
                <a:r>
                  <a:rPr lang="es-ES" sz="2000" i="1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 PDF</a:t>
                </a:r>
                <a:r>
                  <a:rPr lang="es-ES" sz="2000" dirty="0">
                    <a:latin typeface="Avenir Next LT Pro" panose="020B0504020202020204" pitchFamily="34" charset="0"/>
                    <a:cs typeface="Aharoni" panose="02010803020104030203" pitchFamily="2" charset="-79"/>
                  </a:rPr>
                  <a:t>:</a:t>
                </a:r>
                <a:endPara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86C5711-120A-DB23-158B-529C6BCAACB0}"/>
                </a:ext>
              </a:extLst>
            </p:cNvPr>
            <p:cNvSpPr txBox="1"/>
            <p:nvPr/>
          </p:nvSpPr>
          <p:spPr>
            <a:xfrm>
              <a:off x="2588059" y="2387768"/>
              <a:ext cx="8208320" cy="2810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9850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Useful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information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for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incoming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students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such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as </a:t>
              </a:r>
              <a:r>
                <a:rPr lang="es-ES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information</a:t>
              </a:r>
              <a:r>
                <a:rPr lang="es-ES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sessions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b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accommodation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Spanish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Language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Courses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how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to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arrive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Cadiz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province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etc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…</a:t>
              </a:r>
            </a:p>
            <a:p>
              <a:pPr marL="69850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PDF ERASMUS AT THE UCA.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With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instructions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on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how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to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registrate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your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subjects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our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computer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system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in </a:t>
              </a:r>
              <a:r>
                <a:rPr lang="es-ES" sz="2000" u="sng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september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how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to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connect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to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b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WIFI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Services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of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the</a:t>
              </a:r>
              <a:r>
                <a:rPr lang="es-ES" sz="2000" i="1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 </a:t>
              </a:r>
              <a:r>
                <a:rPr lang="es-ES" sz="2000" i="1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University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, </a:t>
              </a:r>
              <a:r>
                <a:rPr lang="es-ES" sz="2000" dirty="0" err="1">
                  <a:latin typeface="Avenir Next LT Pro" panose="020B0504020202020204" pitchFamily="34" charset="0"/>
                  <a:cs typeface="Aharoni" panose="02010803020104030203" pitchFamily="2" charset="-79"/>
                </a:rPr>
                <a:t>etc</a:t>
              </a:r>
              <a:r>
                <a:rPr lang="es-ES" sz="2000" dirty="0">
                  <a:latin typeface="Avenir Next LT Pro" panose="020B0504020202020204" pitchFamily="34" charset="0"/>
                  <a:cs typeface="Aharoni" panose="02010803020104030203" pitchFamily="2" charset="-79"/>
                </a:rPr>
                <a:t>…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9B7DB0E-5A13-89F6-C72B-D870266CF648}"/>
              </a:ext>
            </a:extLst>
          </p:cNvPr>
          <p:cNvGrpSpPr/>
          <p:nvPr/>
        </p:nvGrpSpPr>
        <p:grpSpPr>
          <a:xfrm>
            <a:off x="550926" y="186020"/>
            <a:ext cx="2069169" cy="1090309"/>
            <a:chOff x="561946" y="168293"/>
            <a:chExt cx="2568170" cy="1367293"/>
          </a:xfrm>
        </p:grpSpPr>
        <p:sp>
          <p:nvSpPr>
            <p:cNvPr id="21" name="Forma libre: forma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A8FDBEA5-E2BA-4114-E3EF-B652F27B83B0}"/>
                </a:ext>
              </a:extLst>
            </p:cNvPr>
            <p:cNvSpPr/>
            <p:nvPr/>
          </p:nvSpPr>
          <p:spPr>
            <a:xfrm>
              <a:off x="561946" y="171827"/>
              <a:ext cx="1549400" cy="1330325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3" name="Flecha: pentágono 22">
              <a:extLst>
                <a:ext uri="{FF2B5EF4-FFF2-40B4-BE49-F238E27FC236}">
                  <a16:creationId xmlns:a16="http://schemas.microsoft.com/office/drawing/2014/main" id="{C3A170FB-BCA2-0BBB-C796-C3BE5386DF32}"/>
                </a:ext>
              </a:extLst>
            </p:cNvPr>
            <p:cNvSpPr/>
            <p:nvPr/>
          </p:nvSpPr>
          <p:spPr>
            <a:xfrm>
              <a:off x="2612124" y="272569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Rectángulo 36">
              <a:extLst>
                <a:ext uri="{FF2B5EF4-FFF2-40B4-BE49-F238E27FC236}">
                  <a16:creationId xmlns:a16="http://schemas.microsoft.com/office/drawing/2014/main" id="{E2AAE5F8-FF2B-437E-E5C4-11F358A88E09}"/>
                </a:ext>
              </a:extLst>
            </p:cNvPr>
            <p:cNvSpPr/>
            <p:nvPr/>
          </p:nvSpPr>
          <p:spPr>
            <a:xfrm>
              <a:off x="2113288" y="168293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Google Shape;10241;p99">
              <a:hlinkClick r:id="rId8" action="ppaction://hlinksldjump"/>
              <a:extLst>
                <a:ext uri="{FF2B5EF4-FFF2-40B4-BE49-F238E27FC236}">
                  <a16:creationId xmlns:a16="http://schemas.microsoft.com/office/drawing/2014/main" id="{F3F0705B-AF50-CD98-82C3-3F922C94E35D}"/>
                </a:ext>
              </a:extLst>
            </p:cNvPr>
            <p:cNvSpPr/>
            <p:nvPr/>
          </p:nvSpPr>
          <p:spPr>
            <a:xfrm>
              <a:off x="737012" y="380678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C3A77CF-3099-4427-BD36-34AFD7189FC3}"/>
              </a:ext>
            </a:extLst>
          </p:cNvPr>
          <p:cNvGrpSpPr/>
          <p:nvPr/>
        </p:nvGrpSpPr>
        <p:grpSpPr>
          <a:xfrm>
            <a:off x="548061" y="1479030"/>
            <a:ext cx="2098391" cy="1098322"/>
            <a:chOff x="557184" y="1892790"/>
            <a:chExt cx="2587327" cy="1369459"/>
          </a:xfrm>
        </p:grpSpPr>
        <p:sp>
          <p:nvSpPr>
            <p:cNvPr id="30" name="Forma libre: forma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071167EF-FFA5-156B-D915-19BA1551F6C9}"/>
                </a:ext>
              </a:extLst>
            </p:cNvPr>
            <p:cNvSpPr/>
            <p:nvPr/>
          </p:nvSpPr>
          <p:spPr>
            <a:xfrm>
              <a:off x="557184" y="1892790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1" name="Flecha: pentágono 30">
              <a:extLst>
                <a:ext uri="{FF2B5EF4-FFF2-40B4-BE49-F238E27FC236}">
                  <a16:creationId xmlns:a16="http://schemas.microsoft.com/office/drawing/2014/main" id="{092DE452-8FA2-4278-D93D-FB2EA69400C6}"/>
                </a:ext>
              </a:extLst>
            </p:cNvPr>
            <p:cNvSpPr/>
            <p:nvPr/>
          </p:nvSpPr>
          <p:spPr>
            <a:xfrm>
              <a:off x="2605420" y="1999230"/>
              <a:ext cx="539091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Rectángulo 36">
              <a:extLst>
                <a:ext uri="{FF2B5EF4-FFF2-40B4-BE49-F238E27FC236}">
                  <a16:creationId xmlns:a16="http://schemas.microsoft.com/office/drawing/2014/main" id="{AE813B1D-C478-4B28-EBED-48D62C1F051C}"/>
                </a:ext>
              </a:extLst>
            </p:cNvPr>
            <p:cNvSpPr/>
            <p:nvPr/>
          </p:nvSpPr>
          <p:spPr>
            <a:xfrm>
              <a:off x="2106584" y="1894956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3" name="Imagen 32" descr="Logotipo, Icono&#10;&#10;Descripción generada automáticamente">
              <a:hlinkClick r:id="rId9" action="ppaction://hlinksldjump"/>
              <a:extLst>
                <a:ext uri="{FF2B5EF4-FFF2-40B4-BE49-F238E27FC236}">
                  <a16:creationId xmlns:a16="http://schemas.microsoft.com/office/drawing/2014/main" id="{AB225B2E-8F1B-9440-88AF-4A561B86A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83" y="2075561"/>
              <a:ext cx="983682" cy="997537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297C215-DD16-2631-4396-6C05507F24CE}"/>
              </a:ext>
            </a:extLst>
          </p:cNvPr>
          <p:cNvGrpSpPr>
            <a:grpSpLocks/>
          </p:cNvGrpSpPr>
          <p:nvPr/>
        </p:nvGrpSpPr>
        <p:grpSpPr>
          <a:xfrm>
            <a:off x="548061" y="2818240"/>
            <a:ext cx="2069169" cy="1077196"/>
            <a:chOff x="584334" y="3038199"/>
            <a:chExt cx="2069169" cy="1077196"/>
          </a:xfrm>
        </p:grpSpPr>
        <p:sp>
          <p:nvSpPr>
            <p:cNvPr id="35" name="Forma libre: forma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7ACC3781-882D-284F-92EF-C693554293EE}"/>
                </a:ext>
              </a:extLst>
            </p:cNvPr>
            <p:cNvSpPr>
              <a:spLocks/>
            </p:cNvSpPr>
            <p:nvPr/>
          </p:nvSpPr>
          <p:spPr>
            <a:xfrm>
              <a:off x="584334" y="3038199"/>
              <a:ext cx="1239105" cy="1051409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36" name="Flecha: pentágono 35">
              <a:extLst>
                <a:ext uri="{FF2B5EF4-FFF2-40B4-BE49-F238E27FC236}">
                  <a16:creationId xmlns:a16="http://schemas.microsoft.com/office/drawing/2014/main" id="{01265EDE-7B2D-67D4-6C50-DFBBCA63D70C}"/>
                </a:ext>
              </a:extLst>
            </p:cNvPr>
            <p:cNvSpPr>
              <a:spLocks/>
            </p:cNvSpPr>
            <p:nvPr/>
          </p:nvSpPr>
          <p:spPr>
            <a:xfrm>
              <a:off x="2222375" y="3121923"/>
              <a:ext cx="431128" cy="991251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A00C45A7-9F43-F04D-8D55-5579130D49B2}"/>
                </a:ext>
              </a:extLst>
            </p:cNvPr>
            <p:cNvSpPr>
              <a:spLocks/>
            </p:cNvSpPr>
            <p:nvPr/>
          </p:nvSpPr>
          <p:spPr>
            <a:xfrm>
              <a:off x="1823439" y="3039903"/>
              <a:ext cx="414255" cy="1075492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38" name="Imagen 37" descr="Logotipo, Icono&#10;&#10;Descripción generada automáticamente">
              <a:hlinkClick r:id="rId11" action="ppaction://hlinksldjump"/>
              <a:extLst>
                <a:ext uri="{FF2B5EF4-FFF2-40B4-BE49-F238E27FC236}">
                  <a16:creationId xmlns:a16="http://schemas.microsoft.com/office/drawing/2014/main" id="{16AD2A08-84B2-2682-9864-8088765AC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54" y="3181964"/>
              <a:ext cx="786682" cy="784648"/>
            </a:xfrm>
            <a:prstGeom prst="rect">
              <a:avLst/>
            </a:prstGeom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38571E26-A712-6D6B-573C-DA4A40CDF206}"/>
              </a:ext>
            </a:extLst>
          </p:cNvPr>
          <p:cNvGrpSpPr>
            <a:grpSpLocks/>
          </p:cNvGrpSpPr>
          <p:nvPr/>
        </p:nvGrpSpPr>
        <p:grpSpPr>
          <a:xfrm>
            <a:off x="563296" y="4131961"/>
            <a:ext cx="2053934" cy="1078943"/>
            <a:chOff x="557184" y="3562046"/>
            <a:chExt cx="2568278" cy="1371680"/>
          </a:xfrm>
        </p:grpSpPr>
        <p:sp>
          <p:nvSpPr>
            <p:cNvPr id="40" name="Forma libre: forma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A122F2F7-5838-E90B-E289-2A96C37319A2}"/>
                </a:ext>
              </a:extLst>
            </p:cNvPr>
            <p:cNvSpPr>
              <a:spLocks/>
            </p:cNvSpPr>
            <p:nvPr/>
          </p:nvSpPr>
          <p:spPr>
            <a:xfrm>
              <a:off x="557184" y="3562046"/>
              <a:ext cx="1549400" cy="1336676"/>
            </a:xfrm>
            <a:custGeom>
              <a:avLst/>
              <a:gdLst>
                <a:gd name="connsiteX0" fmla="*/ 210613 w 1441450"/>
                <a:gd name="connsiteY0" fmla="*/ 0 h 1263650"/>
                <a:gd name="connsiteX1" fmla="*/ 660400 w 1441450"/>
                <a:gd name="connsiteY1" fmla="*/ 0 h 1263650"/>
                <a:gd name="connsiteX2" fmla="*/ 1230837 w 1441450"/>
                <a:gd name="connsiteY2" fmla="*/ 0 h 1263650"/>
                <a:gd name="connsiteX3" fmla="*/ 1441450 w 1441450"/>
                <a:gd name="connsiteY3" fmla="*/ 0 h 1263650"/>
                <a:gd name="connsiteX4" fmla="*/ 1441450 w 1441450"/>
                <a:gd name="connsiteY4" fmla="*/ 210613 h 1263650"/>
                <a:gd name="connsiteX5" fmla="*/ 1441450 w 1441450"/>
                <a:gd name="connsiteY5" fmla="*/ 1053037 h 1263650"/>
                <a:gd name="connsiteX6" fmla="*/ 1441450 w 1441450"/>
                <a:gd name="connsiteY6" fmla="*/ 1263650 h 1263650"/>
                <a:gd name="connsiteX7" fmla="*/ 1230837 w 1441450"/>
                <a:gd name="connsiteY7" fmla="*/ 1263650 h 1263650"/>
                <a:gd name="connsiteX8" fmla="*/ 660400 w 1441450"/>
                <a:gd name="connsiteY8" fmla="*/ 1263650 h 1263650"/>
                <a:gd name="connsiteX9" fmla="*/ 210613 w 1441450"/>
                <a:gd name="connsiteY9" fmla="*/ 1263650 h 1263650"/>
                <a:gd name="connsiteX10" fmla="*/ 0 w 1441450"/>
                <a:gd name="connsiteY10" fmla="*/ 1053037 h 1263650"/>
                <a:gd name="connsiteX11" fmla="*/ 0 w 1441450"/>
                <a:gd name="connsiteY11" fmla="*/ 210613 h 1263650"/>
                <a:gd name="connsiteX12" fmla="*/ 210613 w 1441450"/>
                <a:gd name="connsiteY12" fmla="*/ 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1450" h="1263650">
                  <a:moveTo>
                    <a:pt x="210613" y="0"/>
                  </a:moveTo>
                  <a:lnTo>
                    <a:pt x="660400" y="0"/>
                  </a:lnTo>
                  <a:lnTo>
                    <a:pt x="1230837" y="0"/>
                  </a:lnTo>
                  <a:lnTo>
                    <a:pt x="1441450" y="0"/>
                  </a:lnTo>
                  <a:lnTo>
                    <a:pt x="1441450" y="210613"/>
                  </a:lnTo>
                  <a:lnTo>
                    <a:pt x="1441450" y="1053037"/>
                  </a:lnTo>
                  <a:lnTo>
                    <a:pt x="1441450" y="1263650"/>
                  </a:lnTo>
                  <a:lnTo>
                    <a:pt x="1230837" y="1263650"/>
                  </a:lnTo>
                  <a:lnTo>
                    <a:pt x="660400" y="1263650"/>
                  </a:lnTo>
                  <a:lnTo>
                    <a:pt x="210613" y="1263650"/>
                  </a:lnTo>
                  <a:cubicBezTo>
                    <a:pt x="94295" y="1263650"/>
                    <a:pt x="0" y="1169355"/>
                    <a:pt x="0" y="1053037"/>
                  </a:cubicBezTo>
                  <a:lnTo>
                    <a:pt x="0" y="210613"/>
                  </a:lnTo>
                  <a:cubicBezTo>
                    <a:pt x="0" y="94295"/>
                    <a:pt x="94295" y="0"/>
                    <a:pt x="2106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41" name="Flecha: pentágono 40">
              <a:extLst>
                <a:ext uri="{FF2B5EF4-FFF2-40B4-BE49-F238E27FC236}">
                  <a16:creationId xmlns:a16="http://schemas.microsoft.com/office/drawing/2014/main" id="{3B1C9323-99C8-7FF5-19A1-EE9FF97E94B8}"/>
                </a:ext>
              </a:extLst>
            </p:cNvPr>
            <p:cNvSpPr>
              <a:spLocks/>
            </p:cNvSpPr>
            <p:nvPr/>
          </p:nvSpPr>
          <p:spPr>
            <a:xfrm>
              <a:off x="2607470" y="3673531"/>
              <a:ext cx="517992" cy="1260195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2" name="Rectángulo 36">
              <a:extLst>
                <a:ext uri="{FF2B5EF4-FFF2-40B4-BE49-F238E27FC236}">
                  <a16:creationId xmlns:a16="http://schemas.microsoft.com/office/drawing/2014/main" id="{B2E6A275-88E5-CC31-51D4-8A9B8CD18BC3}"/>
                </a:ext>
              </a:extLst>
            </p:cNvPr>
            <p:cNvSpPr>
              <a:spLocks/>
            </p:cNvSpPr>
            <p:nvPr/>
          </p:nvSpPr>
          <p:spPr>
            <a:xfrm>
              <a:off x="2108634" y="3564352"/>
              <a:ext cx="517992" cy="1367293"/>
            </a:xfrm>
            <a:custGeom>
              <a:avLst/>
              <a:gdLst>
                <a:gd name="connsiteX0" fmla="*/ 0 w 511095"/>
                <a:gd name="connsiteY0" fmla="*/ 0 h 1336676"/>
                <a:gd name="connsiteX1" fmla="*/ 511095 w 511095"/>
                <a:gd name="connsiteY1" fmla="*/ 0 h 1336676"/>
                <a:gd name="connsiteX2" fmla="*/ 511095 w 511095"/>
                <a:gd name="connsiteY2" fmla="*/ 1336676 h 1336676"/>
                <a:gd name="connsiteX3" fmla="*/ 0 w 511095"/>
                <a:gd name="connsiteY3" fmla="*/ 1336676 h 1336676"/>
                <a:gd name="connsiteX4" fmla="*/ 0 w 511095"/>
                <a:gd name="connsiteY4" fmla="*/ 0 h 1336676"/>
                <a:gd name="connsiteX0" fmla="*/ 0 w 534907"/>
                <a:gd name="connsiteY0" fmla="*/ 0 h 1336676"/>
                <a:gd name="connsiteX1" fmla="*/ 534907 w 534907"/>
                <a:gd name="connsiteY1" fmla="*/ 242888 h 1336676"/>
                <a:gd name="connsiteX2" fmla="*/ 511095 w 534907"/>
                <a:gd name="connsiteY2" fmla="*/ 1336676 h 1336676"/>
                <a:gd name="connsiteX3" fmla="*/ 0 w 534907"/>
                <a:gd name="connsiteY3" fmla="*/ 1336676 h 1336676"/>
                <a:gd name="connsiteX4" fmla="*/ 0 w 534907"/>
                <a:gd name="connsiteY4" fmla="*/ 0 h 1336676"/>
                <a:gd name="connsiteX0" fmla="*/ 0 w 534908"/>
                <a:gd name="connsiteY0" fmla="*/ 0 h 1336676"/>
                <a:gd name="connsiteX1" fmla="*/ 534907 w 534908"/>
                <a:gd name="connsiteY1" fmla="*/ 242888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908"/>
                <a:gd name="connsiteY0" fmla="*/ 0 h 1336676"/>
                <a:gd name="connsiteX1" fmla="*/ 534760 w 534908"/>
                <a:gd name="connsiteY1" fmla="*/ 240959 h 1336676"/>
                <a:gd name="connsiteX2" fmla="*/ 534908 w 534908"/>
                <a:gd name="connsiteY2" fmla="*/ 1265238 h 1336676"/>
                <a:gd name="connsiteX3" fmla="*/ 0 w 534908"/>
                <a:gd name="connsiteY3" fmla="*/ 1336676 h 1336676"/>
                <a:gd name="connsiteX4" fmla="*/ 0 w 534908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32379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0959 h 1336676"/>
                <a:gd name="connsiteX2" fmla="*/ 529998 w 534760"/>
                <a:gd name="connsiteY2" fmla="*/ 1267278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2361 w 537141"/>
                <a:gd name="connsiteY1" fmla="*/ 240959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38577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41"/>
                <a:gd name="connsiteY0" fmla="*/ 0 h 1336676"/>
                <a:gd name="connsiteX1" fmla="*/ 534760 w 537141"/>
                <a:gd name="connsiteY1" fmla="*/ 252864 h 1336676"/>
                <a:gd name="connsiteX2" fmla="*/ 537141 w 537141"/>
                <a:gd name="connsiteY2" fmla="*/ 1264897 h 1336676"/>
                <a:gd name="connsiteX3" fmla="*/ 0 w 537141"/>
                <a:gd name="connsiteY3" fmla="*/ 1336676 h 1336676"/>
                <a:gd name="connsiteX4" fmla="*/ 0 w 537141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71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7160"/>
                <a:gd name="connsiteY0" fmla="*/ 0 h 1336676"/>
                <a:gd name="connsiteX1" fmla="*/ 537160 w 537160"/>
                <a:gd name="connsiteY1" fmla="*/ 245720 h 1336676"/>
                <a:gd name="connsiteX2" fmla="*/ 532341 w 537160"/>
                <a:gd name="connsiteY2" fmla="*/ 1264897 h 1336676"/>
                <a:gd name="connsiteX3" fmla="*/ 0 w 537160"/>
                <a:gd name="connsiteY3" fmla="*/ 1336676 h 1336676"/>
                <a:gd name="connsiteX4" fmla="*/ 0 w 537160"/>
                <a:gd name="connsiteY4" fmla="*/ 0 h 1336676"/>
                <a:gd name="connsiteX0" fmla="*/ 0 w 534760"/>
                <a:gd name="connsiteY0" fmla="*/ 0 h 1336676"/>
                <a:gd name="connsiteX1" fmla="*/ 534760 w 534760"/>
                <a:gd name="connsiteY1" fmla="*/ 243338 h 1336676"/>
                <a:gd name="connsiteX2" fmla="*/ 532341 w 534760"/>
                <a:gd name="connsiteY2" fmla="*/ 1264897 h 1336676"/>
                <a:gd name="connsiteX3" fmla="*/ 0 w 534760"/>
                <a:gd name="connsiteY3" fmla="*/ 1336676 h 1336676"/>
                <a:gd name="connsiteX4" fmla="*/ 0 w 534760"/>
                <a:gd name="connsiteY4" fmla="*/ 0 h 1336676"/>
                <a:gd name="connsiteX0" fmla="*/ 0 w 539540"/>
                <a:gd name="connsiteY0" fmla="*/ 0 h 1336676"/>
                <a:gd name="connsiteX1" fmla="*/ 534760 w 539540"/>
                <a:gd name="connsiteY1" fmla="*/ 243338 h 1336676"/>
                <a:gd name="connsiteX2" fmla="*/ 539540 w 539540"/>
                <a:gd name="connsiteY2" fmla="*/ 1264897 h 1336676"/>
                <a:gd name="connsiteX3" fmla="*/ 0 w 539540"/>
                <a:gd name="connsiteY3" fmla="*/ 1336676 h 1336676"/>
                <a:gd name="connsiteX4" fmla="*/ 0 w 539540"/>
                <a:gd name="connsiteY4" fmla="*/ 0 h 1336676"/>
                <a:gd name="connsiteX0" fmla="*/ 0 w 538612"/>
                <a:gd name="connsiteY0" fmla="*/ 0 h 1336676"/>
                <a:gd name="connsiteX1" fmla="*/ 534760 w 538612"/>
                <a:gd name="connsiteY1" fmla="*/ 243338 h 1336676"/>
                <a:gd name="connsiteX2" fmla="*/ 538612 w 538612"/>
                <a:gd name="connsiteY2" fmla="*/ 1269662 h 1336676"/>
                <a:gd name="connsiteX3" fmla="*/ 0 w 538612"/>
                <a:gd name="connsiteY3" fmla="*/ 1336676 h 1336676"/>
                <a:gd name="connsiteX4" fmla="*/ 0 w 5386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3338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4760 w 536212"/>
                <a:gd name="connsiteY1" fmla="*/ 248101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29013 w 536212"/>
                <a:gd name="connsiteY1" fmla="*/ 243343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8106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4"/>
                <a:gd name="connsiteY0" fmla="*/ 0 h 1336676"/>
                <a:gd name="connsiteX1" fmla="*/ 536214 w 536214"/>
                <a:gd name="connsiteY1" fmla="*/ 248106 h 1336676"/>
                <a:gd name="connsiteX2" fmla="*/ 536212 w 536214"/>
                <a:gd name="connsiteY2" fmla="*/ 1272043 h 1336676"/>
                <a:gd name="connsiteX3" fmla="*/ 0 w 536214"/>
                <a:gd name="connsiteY3" fmla="*/ 1336676 h 1336676"/>
                <a:gd name="connsiteX4" fmla="*/ 0 w 536214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4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6212"/>
                <a:gd name="connsiteY0" fmla="*/ 0 h 1336676"/>
                <a:gd name="connsiteX1" fmla="*/ 533813 w 536212"/>
                <a:gd name="connsiteY1" fmla="*/ 245725 h 1336676"/>
                <a:gd name="connsiteX2" fmla="*/ 536212 w 536212"/>
                <a:gd name="connsiteY2" fmla="*/ 1272043 h 1336676"/>
                <a:gd name="connsiteX3" fmla="*/ 0 w 536212"/>
                <a:gd name="connsiteY3" fmla="*/ 1336676 h 1336676"/>
                <a:gd name="connsiteX4" fmla="*/ 0 w 536212"/>
                <a:gd name="connsiteY4" fmla="*/ 0 h 1336676"/>
                <a:gd name="connsiteX0" fmla="*/ 0 w 533813"/>
                <a:gd name="connsiteY0" fmla="*/ 0 h 1336676"/>
                <a:gd name="connsiteX1" fmla="*/ 533813 w 533813"/>
                <a:gd name="connsiteY1" fmla="*/ 245725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33813"/>
                <a:gd name="connsiteY0" fmla="*/ 0 h 1336676"/>
                <a:gd name="connsiteX1" fmla="*/ 517811 w 533813"/>
                <a:gd name="connsiteY1" fmla="*/ 105231 h 1336676"/>
                <a:gd name="connsiteX2" fmla="*/ 533813 w 533813"/>
                <a:gd name="connsiteY2" fmla="*/ 1272043 h 1336676"/>
                <a:gd name="connsiteX3" fmla="*/ 0 w 533813"/>
                <a:gd name="connsiteY3" fmla="*/ 1336676 h 1336676"/>
                <a:gd name="connsiteX4" fmla="*/ 0 w 533813"/>
                <a:gd name="connsiteY4" fmla="*/ 0 h 1336676"/>
                <a:gd name="connsiteX0" fmla="*/ 0 w 517811"/>
                <a:gd name="connsiteY0" fmla="*/ 0 h 1367293"/>
                <a:gd name="connsiteX1" fmla="*/ 517811 w 517811"/>
                <a:gd name="connsiteY1" fmla="*/ 105231 h 1367293"/>
                <a:gd name="connsiteX2" fmla="*/ 508211 w 517811"/>
                <a:gd name="connsiteY2" fmla="*/ 1367293 h 1367293"/>
                <a:gd name="connsiteX3" fmla="*/ 0 w 517811"/>
                <a:gd name="connsiteY3" fmla="*/ 1336676 h 1367293"/>
                <a:gd name="connsiteX4" fmla="*/ 0 w 517811"/>
                <a:gd name="connsiteY4" fmla="*/ 0 h 1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11" h="1367293">
                  <a:moveTo>
                    <a:pt x="0" y="0"/>
                  </a:moveTo>
                  <a:lnTo>
                    <a:pt x="517811" y="105231"/>
                  </a:lnTo>
                  <a:lnTo>
                    <a:pt x="508211" y="1367293"/>
                  </a:lnTo>
                  <a:lnTo>
                    <a:pt x="0" y="1336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43" name="Imagen 42" descr="Icono&#10;&#10;Descripción generada automáticamente">
              <a:hlinkClick r:id="rId12" action="ppaction://hlinksldjump"/>
              <a:extLst>
                <a:ext uri="{FF2B5EF4-FFF2-40B4-BE49-F238E27FC236}">
                  <a16:creationId xmlns:a16="http://schemas.microsoft.com/office/drawing/2014/main" id="{FCCA3173-689C-952B-5756-7E2D558E7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7" y="3735454"/>
              <a:ext cx="997537" cy="950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172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7A27458-B4F1-16EF-644A-6654364E8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Dibujo de un barco en el mar&#10;&#10;Descripción generada automáticamente con confianza media">
            <a:extLst>
              <a:ext uri="{FF2B5EF4-FFF2-40B4-BE49-F238E27FC236}">
                <a16:creationId xmlns:a16="http://schemas.microsoft.com/office/drawing/2014/main" id="{8F73CB7E-8846-CB30-8CB4-9AF5D97F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7E904018-0243-D125-0FB7-7A121DDD4AA4}"/>
              </a:ext>
            </a:extLst>
          </p:cNvPr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alpha val="0"/>
                  <a:lumMod val="0"/>
                  <a:lumOff val="100000"/>
                </a:schemeClr>
              </a:gs>
              <a:gs pos="50000">
                <a:schemeClr val="accent4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4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33CACD4-312E-AB41-F069-43FDEEE9B0BC}"/>
              </a:ext>
            </a:extLst>
          </p:cNvPr>
          <p:cNvSpPr/>
          <p:nvPr/>
        </p:nvSpPr>
        <p:spPr>
          <a:xfrm>
            <a:off x="885061" y="4780991"/>
            <a:ext cx="546100" cy="546100"/>
          </a:xfrm>
          <a:prstGeom prst="ellipse">
            <a:avLst/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6364D204-5362-A283-D23C-9F07227F88B1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custGeom>
            <a:avLst/>
            <a:gdLst>
              <a:gd name="connsiteX0" fmla="*/ 2799158 w 12192000"/>
              <a:gd name="connsiteY0" fmla="*/ 1119032 h 6858000"/>
              <a:gd name="connsiteX1" fmla="*/ 489189 w 12192000"/>
              <a:gd name="connsiteY1" fmla="*/ 3429001 h 6858000"/>
              <a:gd name="connsiteX2" fmla="*/ 2799158 w 12192000"/>
              <a:gd name="connsiteY2" fmla="*/ 5738970 h 6858000"/>
              <a:gd name="connsiteX3" fmla="*/ 5109127 w 12192000"/>
              <a:gd name="connsiteY3" fmla="*/ 3429001 h 6858000"/>
              <a:gd name="connsiteX4" fmla="*/ 2799158 w 12192000"/>
              <a:gd name="connsiteY4" fmla="*/ 111903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2799158" y="1119032"/>
                </a:moveTo>
                <a:cubicBezTo>
                  <a:pt x="1523397" y="1119032"/>
                  <a:pt x="489189" y="2153240"/>
                  <a:pt x="489189" y="3429001"/>
                </a:cubicBezTo>
                <a:cubicBezTo>
                  <a:pt x="489189" y="4704762"/>
                  <a:pt x="1523397" y="5738970"/>
                  <a:pt x="2799158" y="5738970"/>
                </a:cubicBezTo>
                <a:cubicBezTo>
                  <a:pt x="4074919" y="5738970"/>
                  <a:pt x="5109127" y="4704762"/>
                  <a:pt x="5109127" y="3429001"/>
                </a:cubicBezTo>
                <a:cubicBezTo>
                  <a:pt x="5109127" y="2153240"/>
                  <a:pt x="4074919" y="1119032"/>
                  <a:pt x="2799158" y="11190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8AFDEFF-CC06-9737-CAAA-E2222D250F4E}"/>
              </a:ext>
            </a:extLst>
          </p:cNvPr>
          <p:cNvSpPr/>
          <p:nvPr/>
        </p:nvSpPr>
        <p:spPr>
          <a:xfrm>
            <a:off x="885061" y="4780992"/>
            <a:ext cx="546100" cy="546100"/>
          </a:xfrm>
          <a:prstGeom prst="ellipse">
            <a:avLst/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480D033-DF3E-6C2A-284F-FD604006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4999" y="353541"/>
            <a:ext cx="6223946" cy="5430717"/>
          </a:xfr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You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will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find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in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this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powerpoint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application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procedures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/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steps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to come to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study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to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University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of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Cadiz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as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an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Erasmus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student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.</a:t>
            </a:r>
          </a:p>
          <a:p>
            <a:pPr algn="just"/>
            <a:endParaRPr lang="es-ES" sz="2000" dirty="0">
              <a:solidFill>
                <a:schemeClr val="bg1"/>
              </a:solidFill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Please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follow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these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instructions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.</a:t>
            </a:r>
          </a:p>
          <a:p>
            <a:pPr algn="just"/>
            <a:endParaRPr lang="es-ES" sz="2000" dirty="0">
              <a:solidFill>
                <a:schemeClr val="bg1"/>
              </a:solidFill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lvl="1" algn="just"/>
            <a:r>
              <a:rPr lang="es-ES" sz="22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- </a:t>
            </a:r>
            <a:r>
              <a:rPr lang="es-E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Recommendation</a:t>
            </a:r>
            <a:r>
              <a:rPr lang="es-E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: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Please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bear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in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mind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this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an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interactive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powerpoint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so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please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press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F5 to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view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it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full </a:t>
            </a:r>
            <a:r>
              <a:rPr lang="es-ES" sz="24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screen</a:t>
            </a:r>
            <a:r>
              <a:rPr lang="es-ES" sz="24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.</a:t>
            </a:r>
          </a:p>
          <a:p>
            <a:pPr algn="just"/>
            <a:endParaRPr lang="es-ES" sz="2400" dirty="0">
              <a:solidFill>
                <a:schemeClr val="bg1"/>
              </a:solidFill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algn="r"/>
            <a:r>
              <a:rPr lang="es-ES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Thanks</a:t>
            </a:r>
            <a:r>
              <a:rPr lang="es-ES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, </a:t>
            </a:r>
          </a:p>
          <a:p>
            <a:pPr algn="r"/>
            <a:r>
              <a:rPr lang="es-ES" sz="2000" i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ERASMUS+ KA131 </a:t>
            </a:r>
            <a:r>
              <a:rPr lang="es-ES" sz="2000" i="1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students</a:t>
            </a:r>
            <a:r>
              <a:rPr lang="es-ES" sz="2000" i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,</a:t>
            </a:r>
          </a:p>
          <a:p>
            <a:pPr algn="r"/>
            <a:r>
              <a:rPr lang="es-ES" sz="20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Internationalisation</a:t>
            </a:r>
            <a:r>
              <a:rPr lang="es-E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office Universidad de Cádiz.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4D8442-8513-EE85-848F-A6DB28F7A14A}"/>
              </a:ext>
            </a:extLst>
          </p:cNvPr>
          <p:cNvSpPr/>
          <p:nvPr/>
        </p:nvSpPr>
        <p:spPr>
          <a:xfrm>
            <a:off x="630939" y="2967334"/>
            <a:ext cx="4336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kern="12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  <a:ea typeface="+mj-ea"/>
                <a:cs typeface="+mj-cs"/>
              </a:rPr>
              <a:t>Attention</a:t>
            </a:r>
            <a:r>
              <a:rPr lang="en-US" sz="5400" b="1" kern="12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  <a:ea typeface="+mj-ea"/>
                <a:cs typeface="+mj-cs"/>
              </a:rPr>
              <a:t>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AC16EE-F712-EE6D-5529-4C0D5006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9" y="137276"/>
            <a:ext cx="1104301" cy="15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6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astillo con una torre&#10;&#10;Descripción generada automáticamente con confianza media">
            <a:extLst>
              <a:ext uri="{FF2B5EF4-FFF2-40B4-BE49-F238E27FC236}">
                <a16:creationId xmlns:a16="http://schemas.microsoft.com/office/drawing/2014/main" id="{B186FAC8-3576-B9A6-7E07-2175DCD5E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4934" cy="6859650"/>
          </a:xfrm>
          <a:prstGeom prst="rect">
            <a:avLst/>
          </a:prstGeom>
        </p:spPr>
      </p:pic>
      <p:pic>
        <p:nvPicPr>
          <p:cNvPr id="49" name="Imagen 48" descr="Logotipo&#10;&#10;Descripción generada automáticamente">
            <a:hlinkClick r:id="rId3" action="ppaction://hlinksldjump"/>
            <a:extLst>
              <a:ext uri="{FF2B5EF4-FFF2-40B4-BE49-F238E27FC236}">
                <a16:creationId xmlns:a16="http://schemas.microsoft.com/office/drawing/2014/main" id="{0DB348F1-E18A-42C9-21B7-EAE9BD3CB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324561" y="4695659"/>
            <a:ext cx="1538171" cy="2164894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18AA528D-13EC-BDF2-6821-C13F87D996C2}"/>
              </a:ext>
            </a:extLst>
          </p:cNvPr>
          <p:cNvGrpSpPr/>
          <p:nvPr/>
        </p:nvGrpSpPr>
        <p:grpSpPr>
          <a:xfrm>
            <a:off x="5029908" y="-3434"/>
            <a:ext cx="2062701" cy="5102085"/>
            <a:chOff x="5029908" y="-3434"/>
            <a:chExt cx="2062701" cy="5102085"/>
          </a:xfrm>
        </p:grpSpPr>
        <p:sp>
          <p:nvSpPr>
            <p:cNvPr id="45" name="Flecha: pentágono 44">
              <a:extLst>
                <a:ext uri="{FF2B5EF4-FFF2-40B4-BE49-F238E27FC236}">
                  <a16:creationId xmlns:a16="http://schemas.microsoft.com/office/drawing/2014/main" id="{325D2707-0D5A-AD35-0D37-90293CB140B0}"/>
                </a:ext>
              </a:extLst>
            </p:cNvPr>
            <p:cNvSpPr/>
            <p:nvPr/>
          </p:nvSpPr>
          <p:spPr>
            <a:xfrm rot="5400000">
              <a:off x="3515566" y="1521609"/>
              <a:ext cx="5102085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6" name="Imagen 5" descr="Icono&#10;&#10;Descripción generada automáticamente">
              <a:hlinkClick r:id="" action="ppaction://noaction"/>
              <a:extLst>
                <a:ext uri="{FF2B5EF4-FFF2-40B4-BE49-F238E27FC236}">
                  <a16:creationId xmlns:a16="http://schemas.microsoft.com/office/drawing/2014/main" id="{FA083E7E-82E5-B092-3385-AC64716B1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6" y="538044"/>
              <a:ext cx="983682" cy="997537"/>
            </a:xfrm>
            <a:prstGeom prst="rect">
              <a:avLst/>
            </a:prstGeom>
          </p:spPr>
        </p:pic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A134043C-B532-4607-571A-B332C35E23A1}"/>
                </a:ext>
              </a:extLst>
            </p:cNvPr>
            <p:cNvSpPr/>
            <p:nvPr/>
          </p:nvSpPr>
          <p:spPr>
            <a:xfrm rot="16200000">
              <a:off x="5273593" y="357251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2" name="CuadroTexto 27">
              <a:extLst>
                <a:ext uri="{FF2B5EF4-FFF2-40B4-BE49-F238E27FC236}">
                  <a16:creationId xmlns:a16="http://schemas.microsoft.com/office/drawing/2014/main" id="{8631FF40-1245-2142-62BE-53E597EA9FAA}"/>
                </a:ext>
              </a:extLst>
            </p:cNvPr>
            <p:cNvSpPr txBox="1"/>
            <p:nvPr/>
          </p:nvSpPr>
          <p:spPr>
            <a:xfrm>
              <a:off x="5029908" y="1326583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3</a:t>
              </a:r>
            </a:p>
          </p:txBody>
        </p:sp>
        <p:sp>
          <p:nvSpPr>
            <p:cNvPr id="13" name="CuadroTexto 27">
              <a:extLst>
                <a:ext uri="{FF2B5EF4-FFF2-40B4-BE49-F238E27FC236}">
                  <a16:creationId xmlns:a16="http://schemas.microsoft.com/office/drawing/2014/main" id="{E2013F7A-9BD7-BB40-37D7-501C7B788569}"/>
                </a:ext>
              </a:extLst>
            </p:cNvPr>
            <p:cNvSpPr txBox="1"/>
            <p:nvPr/>
          </p:nvSpPr>
          <p:spPr>
            <a:xfrm>
              <a:off x="5162339" y="1326583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B487C5B-19B6-1D74-B7E4-213662D798AF}"/>
              </a:ext>
            </a:extLst>
          </p:cNvPr>
          <p:cNvGrpSpPr/>
          <p:nvPr/>
        </p:nvGrpSpPr>
        <p:grpSpPr>
          <a:xfrm>
            <a:off x="2770972" y="2499"/>
            <a:ext cx="2065219" cy="5851984"/>
            <a:chOff x="2770972" y="2499"/>
            <a:chExt cx="2065219" cy="5851984"/>
          </a:xfrm>
        </p:grpSpPr>
        <p:sp>
          <p:nvSpPr>
            <p:cNvPr id="44" name="Flecha: pentágono 43">
              <a:extLst>
                <a:ext uri="{FF2B5EF4-FFF2-40B4-BE49-F238E27FC236}">
                  <a16:creationId xmlns:a16="http://schemas.microsoft.com/office/drawing/2014/main" id="{52578D6E-1F76-44FB-77AA-79360525D2B9}"/>
                </a:ext>
              </a:extLst>
            </p:cNvPr>
            <p:cNvSpPr/>
            <p:nvPr/>
          </p:nvSpPr>
          <p:spPr>
            <a:xfrm rot="5400000">
              <a:off x="884199" y="1902491"/>
              <a:ext cx="5851984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5" name="Imagen 4" descr="Icono&#10;&#10;Descripción generada automáticamente">
              <a:hlinkClick r:id="rId6" action="ppaction://hlinksldjump"/>
              <a:extLst>
                <a:ext uri="{FF2B5EF4-FFF2-40B4-BE49-F238E27FC236}">
                  <a16:creationId xmlns:a16="http://schemas.microsoft.com/office/drawing/2014/main" id="{28CD14D6-C89D-C98A-6570-11897019A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491" y="572439"/>
              <a:ext cx="983682" cy="997537"/>
            </a:xfrm>
            <a:prstGeom prst="rect">
              <a:avLst/>
            </a:prstGeom>
          </p:spPr>
        </p:pic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0D2EB62E-D20B-712A-F33C-68845B96C213}"/>
                </a:ext>
              </a:extLst>
            </p:cNvPr>
            <p:cNvSpPr/>
            <p:nvPr/>
          </p:nvSpPr>
          <p:spPr>
            <a:xfrm rot="16200000">
              <a:off x="3026273" y="374299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DFF867D-870B-B3BE-94C8-8E061E49B35E}"/>
                </a:ext>
              </a:extLst>
            </p:cNvPr>
            <p:cNvSpPr txBox="1"/>
            <p:nvPr/>
          </p:nvSpPr>
          <p:spPr>
            <a:xfrm>
              <a:off x="2770972" y="1451811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2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ABFF6B7-D883-FB7A-1562-1E806BDCB318}"/>
                </a:ext>
              </a:extLst>
            </p:cNvPr>
            <p:cNvSpPr txBox="1"/>
            <p:nvPr/>
          </p:nvSpPr>
          <p:spPr>
            <a:xfrm>
              <a:off x="2900989" y="1445306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F5EBA89-13A8-D06C-F7B4-603F362E8753}"/>
              </a:ext>
            </a:extLst>
          </p:cNvPr>
          <p:cNvGrpSpPr/>
          <p:nvPr/>
        </p:nvGrpSpPr>
        <p:grpSpPr>
          <a:xfrm>
            <a:off x="543068" y="6475"/>
            <a:ext cx="2083796" cy="6857992"/>
            <a:chOff x="543068" y="6475"/>
            <a:chExt cx="2083796" cy="6857992"/>
          </a:xfrm>
        </p:grpSpPr>
        <p:sp>
          <p:nvSpPr>
            <p:cNvPr id="43" name="Flecha: pentágono 42">
              <a:hlinkClick r:id="rId3" action="ppaction://hlinksldjump"/>
              <a:extLst>
                <a:ext uri="{FF2B5EF4-FFF2-40B4-BE49-F238E27FC236}">
                  <a16:creationId xmlns:a16="http://schemas.microsoft.com/office/drawing/2014/main" id="{8323EAB1-AF94-E2F4-A9C2-52F53FF7FC68}"/>
                </a:ext>
              </a:extLst>
            </p:cNvPr>
            <p:cNvSpPr/>
            <p:nvPr/>
          </p:nvSpPr>
          <p:spPr>
            <a:xfrm rot="5400000">
              <a:off x="-1859928" y="2409471"/>
              <a:ext cx="6857992" cy="2052000"/>
            </a:xfrm>
            <a:prstGeom prst="homePlate">
              <a:avLst/>
            </a:prstGeom>
            <a:gradFill flip="none" rotWithShape="1">
              <a:gsLst>
                <a:gs pos="0">
                  <a:srgbClr val="0033CC">
                    <a:shade val="30000"/>
                    <a:satMod val="115000"/>
                    <a:alpha val="0"/>
                  </a:srgbClr>
                </a:gs>
                <a:gs pos="50000">
                  <a:srgbClr val="0033CC">
                    <a:shade val="67500"/>
                    <a:satMod val="115000"/>
                  </a:srgbClr>
                </a:gs>
                <a:gs pos="100000">
                  <a:srgbClr val="0033C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277A19F-45E2-34A5-0463-502487AB01F8}"/>
                </a:ext>
              </a:extLst>
            </p:cNvPr>
            <p:cNvSpPr/>
            <p:nvPr/>
          </p:nvSpPr>
          <p:spPr>
            <a:xfrm rot="16200000">
              <a:off x="763273" y="367154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50" name="Google Shape;10241;p99">
              <a:extLst>
                <a:ext uri="{FF2B5EF4-FFF2-40B4-BE49-F238E27FC236}">
                  <a16:creationId xmlns:a16="http://schemas.microsoft.com/office/drawing/2014/main" id="{5EABB02A-2B55-F5BA-99AD-70E72EA59E8D}"/>
                </a:ext>
              </a:extLst>
            </p:cNvPr>
            <p:cNvSpPr/>
            <p:nvPr/>
          </p:nvSpPr>
          <p:spPr>
            <a:xfrm>
              <a:off x="918495" y="615015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9715142-E8B0-2A95-58AC-576024CECDBD}"/>
                </a:ext>
              </a:extLst>
            </p:cNvPr>
            <p:cNvSpPr txBox="1"/>
            <p:nvPr/>
          </p:nvSpPr>
          <p:spPr>
            <a:xfrm>
              <a:off x="611611" y="1852514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1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F9AE4FF-F161-461F-9C65-B413A26EF28C}"/>
                </a:ext>
              </a:extLst>
            </p:cNvPr>
            <p:cNvSpPr txBox="1"/>
            <p:nvPr/>
          </p:nvSpPr>
          <p:spPr>
            <a:xfrm>
              <a:off x="734143" y="1856104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57CA1EC5-F54D-277F-CBB5-BF68016C5DB0}"/>
              </a:ext>
            </a:extLst>
          </p:cNvPr>
          <p:cNvGrpSpPr/>
          <p:nvPr/>
        </p:nvGrpSpPr>
        <p:grpSpPr>
          <a:xfrm>
            <a:off x="7145367" y="0"/>
            <a:ext cx="2403344" cy="5113201"/>
            <a:chOff x="7145367" y="0"/>
            <a:chExt cx="2403344" cy="5113201"/>
          </a:xfrm>
        </p:grpSpPr>
        <p:sp>
          <p:nvSpPr>
            <p:cNvPr id="46" name="Flecha: pentágono 45">
              <a:extLst>
                <a:ext uri="{FF2B5EF4-FFF2-40B4-BE49-F238E27FC236}">
                  <a16:creationId xmlns:a16="http://schemas.microsoft.com/office/drawing/2014/main" id="{F198E1D2-5D3F-701A-2220-BC83533321E9}"/>
                </a:ext>
              </a:extLst>
            </p:cNvPr>
            <p:cNvSpPr/>
            <p:nvPr/>
          </p:nvSpPr>
          <p:spPr>
            <a:xfrm rot="5400000">
              <a:off x="5761890" y="1530601"/>
              <a:ext cx="5113201" cy="2052000"/>
            </a:xfrm>
            <a:prstGeom prst="homePlate">
              <a:avLst/>
            </a:prstGeom>
            <a:gradFill flip="none" rotWithShape="1">
              <a:gsLst>
                <a:gs pos="29000">
                  <a:srgbClr val="1A9E1A">
                    <a:alpha val="0"/>
                  </a:srgbClr>
                </a:gs>
                <a:gs pos="0">
                  <a:srgbClr val="33CC33">
                    <a:shade val="30000"/>
                    <a:satMod val="115000"/>
                  </a:srgbClr>
                </a:gs>
                <a:gs pos="6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46DFD7D7-F59F-68CC-A111-5B7E5438865A}"/>
                </a:ext>
              </a:extLst>
            </p:cNvPr>
            <p:cNvSpPr/>
            <p:nvPr/>
          </p:nvSpPr>
          <p:spPr>
            <a:xfrm rot="16200000">
              <a:off x="7614679" y="406488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63D53F55-5943-B583-4BC4-E5D70F2A0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068" y="562318"/>
              <a:ext cx="1008621" cy="1000308"/>
            </a:xfrm>
            <a:prstGeom prst="rect">
              <a:avLst/>
            </a:prstGeom>
          </p:spPr>
        </p:pic>
        <p:sp>
          <p:nvSpPr>
            <p:cNvPr id="33" name="CuadroTexto 32">
              <a:hlinkClick r:id="" action="ppaction://noaction"/>
              <a:extLst>
                <a:ext uri="{FF2B5EF4-FFF2-40B4-BE49-F238E27FC236}">
                  <a16:creationId xmlns:a16="http://schemas.microsoft.com/office/drawing/2014/main" id="{B8D7E6A1-FA94-6919-37E7-C44D43313DB6}"/>
                </a:ext>
              </a:extLst>
            </p:cNvPr>
            <p:cNvSpPr txBox="1"/>
            <p:nvPr/>
          </p:nvSpPr>
          <p:spPr>
            <a:xfrm>
              <a:off x="7255085" y="1337010"/>
              <a:ext cx="2293626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4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C7FF3E12-E2BD-E972-F6A2-137DB702B621}"/>
                </a:ext>
              </a:extLst>
            </p:cNvPr>
            <p:cNvSpPr txBox="1"/>
            <p:nvPr/>
          </p:nvSpPr>
          <p:spPr>
            <a:xfrm>
              <a:off x="7145367" y="1339112"/>
              <a:ext cx="2293626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4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A7C41DBF-D0AE-8102-B368-4A404C79662D}"/>
              </a:ext>
            </a:extLst>
          </p:cNvPr>
          <p:cNvGrpSpPr/>
          <p:nvPr/>
        </p:nvGrpSpPr>
        <p:grpSpPr>
          <a:xfrm>
            <a:off x="9467911" y="-3433"/>
            <a:ext cx="2439951" cy="6860379"/>
            <a:chOff x="9467911" y="-3433"/>
            <a:chExt cx="2439951" cy="6860379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302CD7AB-4B94-F97C-F45A-C7757C364996}"/>
                </a:ext>
              </a:extLst>
            </p:cNvPr>
            <p:cNvGrpSpPr/>
            <p:nvPr/>
          </p:nvGrpSpPr>
          <p:grpSpPr>
            <a:xfrm>
              <a:off x="9558862" y="-3433"/>
              <a:ext cx="2349000" cy="6860379"/>
              <a:chOff x="9558862" y="-3433"/>
              <a:chExt cx="2349000" cy="6860379"/>
            </a:xfrm>
          </p:grpSpPr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B990DC91-D321-FFD3-496F-E0AA3F7D0539}"/>
                  </a:ext>
                </a:extLst>
              </p:cNvPr>
              <p:cNvGrpSpPr/>
              <p:nvPr/>
            </p:nvGrpSpPr>
            <p:grpSpPr>
              <a:xfrm>
                <a:off x="9558862" y="-3433"/>
                <a:ext cx="2349000" cy="6860379"/>
                <a:chOff x="9558862" y="-3433"/>
                <a:chExt cx="2349000" cy="6860379"/>
              </a:xfrm>
            </p:grpSpPr>
            <p:sp>
              <p:nvSpPr>
                <p:cNvPr id="61" name="Flecha: pentágono 60">
                  <a:extLst>
                    <a:ext uri="{FF2B5EF4-FFF2-40B4-BE49-F238E27FC236}">
                      <a16:creationId xmlns:a16="http://schemas.microsoft.com/office/drawing/2014/main" id="{010B4011-E65F-0B21-EBA4-F3471999E753}"/>
                    </a:ext>
                  </a:extLst>
                </p:cNvPr>
                <p:cNvSpPr/>
                <p:nvPr/>
              </p:nvSpPr>
              <p:spPr>
                <a:xfrm rot="5400000">
                  <a:off x="7154672" y="2400757"/>
                  <a:ext cx="6860379" cy="2052000"/>
                </a:xfrm>
                <a:prstGeom prst="homePlate">
                  <a:avLst/>
                </a:prstGeom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  <a:alpha val="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427D5E26-B1AA-9416-FD91-4386F773878A}"/>
                    </a:ext>
                  </a:extLst>
                </p:cNvPr>
                <p:cNvSpPr txBox="1"/>
                <p:nvPr/>
              </p:nvSpPr>
              <p:spPr>
                <a:xfrm>
                  <a:off x="9614236" y="1804538"/>
                  <a:ext cx="2293626" cy="37702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 algn="just">
                    <a:defRPr sz="2000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algn="ctr"/>
                  <a:r>
                    <a:rPr lang="es-MX" sz="23900" b="1" dirty="0">
                      <a:ln>
                        <a:solidFill>
                          <a:schemeClr val="bg1"/>
                        </a:solidFill>
                      </a:ln>
                      <a:noFill/>
                    </a:rPr>
                    <a:t>5</a:t>
                  </a:r>
                </a:p>
              </p:txBody>
            </p:sp>
          </p:grpSp>
          <p:sp>
            <p:nvSpPr>
              <p:cNvPr id="59" name="Rectángulo: esquinas redondeadas 58">
                <a:extLst>
                  <a:ext uri="{FF2B5EF4-FFF2-40B4-BE49-F238E27FC236}">
                    <a16:creationId xmlns:a16="http://schemas.microsoft.com/office/drawing/2014/main" id="{60A9A60F-46BD-030D-0DA4-C127EF681C3D}"/>
                  </a:ext>
                </a:extLst>
              </p:cNvPr>
              <p:cNvSpPr/>
              <p:nvPr/>
            </p:nvSpPr>
            <p:spPr>
              <a:xfrm rot="16200000">
                <a:off x="9827505" y="391974"/>
                <a:ext cx="1549400" cy="1359122"/>
              </a:xfrm>
              <a:prstGeom prst="roundRect">
                <a:avLst>
                  <a:gd name="adj" fmla="val 15426"/>
                </a:avLst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ES" dirty="0"/>
              </a:p>
            </p:txBody>
          </p:sp>
          <p:pic>
            <p:nvPicPr>
              <p:cNvPr id="60" name="Imagen 59" descr="Icono&#10;&#10;Descripción generada automáticamente">
                <a:hlinkClick r:id="" action="ppaction://noaction"/>
                <a:extLst>
                  <a:ext uri="{FF2B5EF4-FFF2-40B4-BE49-F238E27FC236}">
                    <a16:creationId xmlns:a16="http://schemas.microsoft.com/office/drawing/2014/main" id="{FB28BEB5-03D0-B058-3F7B-7CD557859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0364" y="572766"/>
                <a:ext cx="983682" cy="997537"/>
              </a:xfrm>
              <a:prstGeom prst="rect">
                <a:avLst/>
              </a:prstGeom>
            </p:spPr>
          </p:pic>
        </p:grp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51229958-A807-A48D-6301-BADBF4BB583D}"/>
                </a:ext>
              </a:extLst>
            </p:cNvPr>
            <p:cNvSpPr txBox="1"/>
            <p:nvPr/>
          </p:nvSpPr>
          <p:spPr>
            <a:xfrm>
              <a:off x="9467911" y="1814379"/>
              <a:ext cx="2293626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5</a:t>
              </a:r>
            </a:p>
          </p:txBody>
        </p:sp>
      </p:grp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6918E668-C705-C423-E5A5-7D6B99AD25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985822" y="6896358"/>
            <a:ext cx="289955" cy="4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A6B3-2CE8-A87F-CB9D-450F1E4F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astillo con una torre&#10;&#10;Descripción generada automáticamente con confianza media">
            <a:extLst>
              <a:ext uri="{FF2B5EF4-FFF2-40B4-BE49-F238E27FC236}">
                <a16:creationId xmlns:a16="http://schemas.microsoft.com/office/drawing/2014/main" id="{B186FAC8-3576-B9A6-7E07-2175DCD5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4934" cy="685965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0AC465B-7D41-6EAE-60C0-8B5AE6FF3B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14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9D138CF-A5F3-245D-59CE-E90D02AC81E5}"/>
              </a:ext>
            </a:extLst>
          </p:cNvPr>
          <p:cNvGrpSpPr/>
          <p:nvPr/>
        </p:nvGrpSpPr>
        <p:grpSpPr>
          <a:xfrm>
            <a:off x="543068" y="6475"/>
            <a:ext cx="2059661" cy="6857992"/>
            <a:chOff x="543068" y="6475"/>
            <a:chExt cx="2059661" cy="6857992"/>
          </a:xfrm>
        </p:grpSpPr>
        <p:sp>
          <p:nvSpPr>
            <p:cNvPr id="43" name="Flecha: pentágono 42">
              <a:extLst>
                <a:ext uri="{FF2B5EF4-FFF2-40B4-BE49-F238E27FC236}">
                  <a16:creationId xmlns:a16="http://schemas.microsoft.com/office/drawing/2014/main" id="{8323EAB1-AF94-E2F4-A9C2-52F53FF7FC68}"/>
                </a:ext>
              </a:extLst>
            </p:cNvPr>
            <p:cNvSpPr/>
            <p:nvPr/>
          </p:nvSpPr>
          <p:spPr>
            <a:xfrm rot="5400000">
              <a:off x="-1859928" y="2409471"/>
              <a:ext cx="6857992" cy="2052000"/>
            </a:xfrm>
            <a:prstGeom prst="homePlate">
              <a:avLst/>
            </a:prstGeom>
            <a:gradFill flip="none" rotWithShape="1">
              <a:gsLst>
                <a:gs pos="0">
                  <a:srgbClr val="0033CC">
                    <a:shade val="30000"/>
                    <a:satMod val="115000"/>
                    <a:alpha val="0"/>
                  </a:srgbClr>
                </a:gs>
                <a:gs pos="50000">
                  <a:srgbClr val="0033CC">
                    <a:shade val="67500"/>
                    <a:satMod val="115000"/>
                  </a:srgbClr>
                </a:gs>
                <a:gs pos="100000">
                  <a:srgbClr val="0033C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1277A19F-45E2-34A5-0463-502487AB01F8}"/>
                </a:ext>
              </a:extLst>
            </p:cNvPr>
            <p:cNvSpPr>
              <a:spLocks/>
            </p:cNvSpPr>
            <p:nvPr/>
          </p:nvSpPr>
          <p:spPr>
            <a:xfrm rot="16200000">
              <a:off x="763273" y="367154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 dirty="0"/>
            </a:p>
          </p:txBody>
        </p:sp>
        <p:sp>
          <p:nvSpPr>
            <p:cNvPr id="50" name="Google Shape;10241;p99">
              <a:extLst>
                <a:ext uri="{FF2B5EF4-FFF2-40B4-BE49-F238E27FC236}">
                  <a16:creationId xmlns:a16="http://schemas.microsoft.com/office/drawing/2014/main" id="{5EABB02A-2B55-F5BA-99AD-70E72EA59E8D}"/>
                </a:ext>
              </a:extLst>
            </p:cNvPr>
            <p:cNvSpPr>
              <a:spLocks/>
            </p:cNvSpPr>
            <p:nvPr/>
          </p:nvSpPr>
          <p:spPr>
            <a:xfrm>
              <a:off x="918495" y="615015"/>
              <a:ext cx="1238954" cy="1051762"/>
            </a:xfrm>
            <a:custGeom>
              <a:avLst/>
              <a:gdLst/>
              <a:ahLst/>
              <a:cxnLst/>
              <a:rect l="l" t="t" r="r" b="b"/>
              <a:pathLst>
                <a:path w="11943" h="9734" extrusionOk="0">
                  <a:moveTo>
                    <a:pt x="11585" y="2638"/>
                  </a:moveTo>
                  <a:lnTo>
                    <a:pt x="11585" y="3066"/>
                  </a:lnTo>
                  <a:lnTo>
                    <a:pt x="9121" y="4007"/>
                  </a:lnTo>
                  <a:lnTo>
                    <a:pt x="9121" y="3566"/>
                  </a:lnTo>
                  <a:lnTo>
                    <a:pt x="11585" y="2638"/>
                  </a:lnTo>
                  <a:close/>
                  <a:moveTo>
                    <a:pt x="370" y="2638"/>
                  </a:moveTo>
                  <a:lnTo>
                    <a:pt x="5787" y="4697"/>
                  </a:lnTo>
                  <a:lnTo>
                    <a:pt x="5787" y="5138"/>
                  </a:lnTo>
                  <a:lnTo>
                    <a:pt x="370" y="3066"/>
                  </a:lnTo>
                  <a:lnTo>
                    <a:pt x="370" y="2638"/>
                  </a:lnTo>
                  <a:close/>
                  <a:moveTo>
                    <a:pt x="8764" y="3709"/>
                  </a:moveTo>
                  <a:lnTo>
                    <a:pt x="8764" y="4138"/>
                  </a:lnTo>
                  <a:lnTo>
                    <a:pt x="6144" y="5138"/>
                  </a:lnTo>
                  <a:lnTo>
                    <a:pt x="6144" y="4697"/>
                  </a:lnTo>
                  <a:lnTo>
                    <a:pt x="8764" y="3709"/>
                  </a:lnTo>
                  <a:close/>
                  <a:moveTo>
                    <a:pt x="9657" y="4162"/>
                  </a:moveTo>
                  <a:lnTo>
                    <a:pt x="9657" y="6745"/>
                  </a:lnTo>
                  <a:cubicBezTo>
                    <a:pt x="9478" y="6876"/>
                    <a:pt x="9299" y="6995"/>
                    <a:pt x="9121" y="7114"/>
                  </a:cubicBezTo>
                  <a:lnTo>
                    <a:pt x="9121" y="4376"/>
                  </a:lnTo>
                  <a:lnTo>
                    <a:pt x="9657" y="4162"/>
                  </a:lnTo>
                  <a:close/>
                  <a:moveTo>
                    <a:pt x="8961" y="8757"/>
                  </a:moveTo>
                  <a:cubicBezTo>
                    <a:pt x="9131" y="8757"/>
                    <a:pt x="9264" y="8907"/>
                    <a:pt x="9264" y="9079"/>
                  </a:cubicBezTo>
                  <a:cubicBezTo>
                    <a:pt x="9264" y="9258"/>
                    <a:pt x="9109" y="9389"/>
                    <a:pt x="8942" y="9389"/>
                  </a:cubicBezTo>
                  <a:cubicBezTo>
                    <a:pt x="8764" y="9389"/>
                    <a:pt x="8633" y="9246"/>
                    <a:pt x="8633" y="9079"/>
                  </a:cubicBezTo>
                  <a:cubicBezTo>
                    <a:pt x="8633" y="8900"/>
                    <a:pt x="8787" y="8757"/>
                    <a:pt x="8942" y="8757"/>
                  </a:cubicBezTo>
                  <a:cubicBezTo>
                    <a:pt x="8949" y="8757"/>
                    <a:pt x="8955" y="8757"/>
                    <a:pt x="8961" y="8757"/>
                  </a:cubicBezTo>
                  <a:close/>
                  <a:moveTo>
                    <a:pt x="5949" y="0"/>
                  </a:moveTo>
                  <a:cubicBezTo>
                    <a:pt x="5930" y="0"/>
                    <a:pt x="5912" y="6"/>
                    <a:pt x="5894" y="18"/>
                  </a:cubicBezTo>
                  <a:lnTo>
                    <a:pt x="120" y="2221"/>
                  </a:lnTo>
                  <a:cubicBezTo>
                    <a:pt x="48" y="2245"/>
                    <a:pt x="1" y="2304"/>
                    <a:pt x="1" y="2376"/>
                  </a:cubicBezTo>
                  <a:lnTo>
                    <a:pt x="1" y="3185"/>
                  </a:lnTo>
                  <a:cubicBezTo>
                    <a:pt x="1" y="3257"/>
                    <a:pt x="48" y="3316"/>
                    <a:pt x="120" y="3352"/>
                  </a:cubicBezTo>
                  <a:lnTo>
                    <a:pt x="1917" y="4031"/>
                  </a:lnTo>
                  <a:lnTo>
                    <a:pt x="1917" y="4638"/>
                  </a:lnTo>
                  <a:cubicBezTo>
                    <a:pt x="1917" y="4745"/>
                    <a:pt x="2001" y="4817"/>
                    <a:pt x="2096" y="4817"/>
                  </a:cubicBezTo>
                  <a:cubicBezTo>
                    <a:pt x="2203" y="4817"/>
                    <a:pt x="2275" y="4745"/>
                    <a:pt x="2275" y="4638"/>
                  </a:cubicBezTo>
                  <a:lnTo>
                    <a:pt x="2275" y="4186"/>
                  </a:lnTo>
                  <a:lnTo>
                    <a:pt x="5894" y="5567"/>
                  </a:lnTo>
                  <a:cubicBezTo>
                    <a:pt x="5906" y="5579"/>
                    <a:pt x="5942" y="5579"/>
                    <a:pt x="5954" y="5579"/>
                  </a:cubicBezTo>
                  <a:cubicBezTo>
                    <a:pt x="5966" y="5579"/>
                    <a:pt x="6001" y="5579"/>
                    <a:pt x="6013" y="5567"/>
                  </a:cubicBezTo>
                  <a:lnTo>
                    <a:pt x="8740" y="4519"/>
                  </a:lnTo>
                  <a:lnTo>
                    <a:pt x="8740" y="7317"/>
                  </a:lnTo>
                  <a:cubicBezTo>
                    <a:pt x="7871" y="7769"/>
                    <a:pt x="6918" y="8007"/>
                    <a:pt x="5942" y="8007"/>
                  </a:cubicBezTo>
                  <a:cubicBezTo>
                    <a:pt x="4620" y="8007"/>
                    <a:pt x="3310" y="7555"/>
                    <a:pt x="2263" y="6745"/>
                  </a:cubicBezTo>
                  <a:lnTo>
                    <a:pt x="2263" y="5352"/>
                  </a:lnTo>
                  <a:cubicBezTo>
                    <a:pt x="2263" y="5257"/>
                    <a:pt x="2191" y="5174"/>
                    <a:pt x="2084" y="5174"/>
                  </a:cubicBezTo>
                  <a:cubicBezTo>
                    <a:pt x="1977" y="5174"/>
                    <a:pt x="1906" y="5257"/>
                    <a:pt x="1906" y="5352"/>
                  </a:cubicBezTo>
                  <a:lnTo>
                    <a:pt x="1906" y="6817"/>
                  </a:lnTo>
                  <a:cubicBezTo>
                    <a:pt x="1906" y="6876"/>
                    <a:pt x="1941" y="6924"/>
                    <a:pt x="1965" y="6948"/>
                  </a:cubicBezTo>
                  <a:cubicBezTo>
                    <a:pt x="3084" y="7841"/>
                    <a:pt x="4501" y="8353"/>
                    <a:pt x="5942" y="8353"/>
                  </a:cubicBezTo>
                  <a:cubicBezTo>
                    <a:pt x="6906" y="8353"/>
                    <a:pt x="7859" y="8126"/>
                    <a:pt x="8740" y="7698"/>
                  </a:cubicBezTo>
                  <a:lnTo>
                    <a:pt x="8740" y="8412"/>
                  </a:lnTo>
                  <a:cubicBezTo>
                    <a:pt x="8454" y="8484"/>
                    <a:pt x="8252" y="8746"/>
                    <a:pt x="8252" y="9067"/>
                  </a:cubicBezTo>
                  <a:cubicBezTo>
                    <a:pt x="8252" y="9436"/>
                    <a:pt x="8549" y="9734"/>
                    <a:pt x="8918" y="9734"/>
                  </a:cubicBezTo>
                  <a:cubicBezTo>
                    <a:pt x="9287" y="9734"/>
                    <a:pt x="9585" y="9436"/>
                    <a:pt x="9585" y="9067"/>
                  </a:cubicBezTo>
                  <a:cubicBezTo>
                    <a:pt x="9585" y="8746"/>
                    <a:pt x="9383" y="8496"/>
                    <a:pt x="9097" y="8412"/>
                  </a:cubicBezTo>
                  <a:lnTo>
                    <a:pt x="9097" y="7495"/>
                  </a:lnTo>
                  <a:cubicBezTo>
                    <a:pt x="9383" y="7341"/>
                    <a:pt x="9657" y="7138"/>
                    <a:pt x="9918" y="6936"/>
                  </a:cubicBezTo>
                  <a:cubicBezTo>
                    <a:pt x="9954" y="6900"/>
                    <a:pt x="9978" y="6841"/>
                    <a:pt x="9978" y="6805"/>
                  </a:cubicBezTo>
                  <a:lnTo>
                    <a:pt x="9978" y="4019"/>
                  </a:lnTo>
                  <a:lnTo>
                    <a:pt x="11776" y="3328"/>
                  </a:lnTo>
                  <a:cubicBezTo>
                    <a:pt x="11847" y="3304"/>
                    <a:pt x="11895" y="3245"/>
                    <a:pt x="11895" y="3173"/>
                  </a:cubicBezTo>
                  <a:lnTo>
                    <a:pt x="11895" y="2364"/>
                  </a:lnTo>
                  <a:cubicBezTo>
                    <a:pt x="11943" y="2304"/>
                    <a:pt x="11895" y="2245"/>
                    <a:pt x="11823" y="2221"/>
                  </a:cubicBezTo>
                  <a:lnTo>
                    <a:pt x="8049" y="792"/>
                  </a:lnTo>
                  <a:cubicBezTo>
                    <a:pt x="8030" y="784"/>
                    <a:pt x="8010" y="780"/>
                    <a:pt x="7989" y="780"/>
                  </a:cubicBezTo>
                  <a:cubicBezTo>
                    <a:pt x="7921" y="780"/>
                    <a:pt x="7853" y="823"/>
                    <a:pt x="7835" y="887"/>
                  </a:cubicBezTo>
                  <a:cubicBezTo>
                    <a:pt x="7799" y="983"/>
                    <a:pt x="7847" y="1090"/>
                    <a:pt x="7930" y="1114"/>
                  </a:cubicBezTo>
                  <a:lnTo>
                    <a:pt x="11264" y="2376"/>
                  </a:lnTo>
                  <a:lnTo>
                    <a:pt x="8966" y="3257"/>
                  </a:lnTo>
                  <a:lnTo>
                    <a:pt x="6061" y="1947"/>
                  </a:lnTo>
                  <a:cubicBezTo>
                    <a:pt x="6035" y="1934"/>
                    <a:pt x="6010" y="1928"/>
                    <a:pt x="5985" y="1928"/>
                  </a:cubicBezTo>
                  <a:cubicBezTo>
                    <a:pt x="5918" y="1928"/>
                    <a:pt x="5858" y="1973"/>
                    <a:pt x="5823" y="2042"/>
                  </a:cubicBezTo>
                  <a:cubicBezTo>
                    <a:pt x="5775" y="2126"/>
                    <a:pt x="5823" y="2233"/>
                    <a:pt x="5906" y="2281"/>
                  </a:cubicBezTo>
                  <a:lnTo>
                    <a:pt x="8490" y="3435"/>
                  </a:lnTo>
                  <a:lnTo>
                    <a:pt x="5966" y="4388"/>
                  </a:lnTo>
                  <a:lnTo>
                    <a:pt x="691" y="2376"/>
                  </a:lnTo>
                  <a:lnTo>
                    <a:pt x="5966" y="376"/>
                  </a:lnTo>
                  <a:lnTo>
                    <a:pt x="7263" y="864"/>
                  </a:lnTo>
                  <a:cubicBezTo>
                    <a:pt x="7282" y="868"/>
                    <a:pt x="7301" y="871"/>
                    <a:pt x="7320" y="871"/>
                  </a:cubicBezTo>
                  <a:cubicBezTo>
                    <a:pt x="7394" y="871"/>
                    <a:pt x="7461" y="833"/>
                    <a:pt x="7490" y="757"/>
                  </a:cubicBezTo>
                  <a:cubicBezTo>
                    <a:pt x="7513" y="673"/>
                    <a:pt x="7478" y="566"/>
                    <a:pt x="7382" y="530"/>
                  </a:cubicBezTo>
                  <a:lnTo>
                    <a:pt x="6013" y="18"/>
                  </a:lnTo>
                  <a:cubicBezTo>
                    <a:pt x="5989" y="6"/>
                    <a:pt x="5969" y="0"/>
                    <a:pt x="5949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9715142-E8B0-2A95-58AC-576024CECDBD}"/>
                </a:ext>
              </a:extLst>
            </p:cNvPr>
            <p:cNvSpPr txBox="1"/>
            <p:nvPr/>
          </p:nvSpPr>
          <p:spPr>
            <a:xfrm>
              <a:off x="583780" y="133750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1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F9AE4FF-F161-461F-9C65-B413A26EF28C}"/>
                </a:ext>
              </a:extLst>
            </p:cNvPr>
            <p:cNvSpPr txBox="1"/>
            <p:nvPr/>
          </p:nvSpPr>
          <p:spPr>
            <a:xfrm>
              <a:off x="706312" y="134109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CA97D38-653C-4A27-4142-772AAF8E9893}"/>
                </a:ext>
              </a:extLst>
            </p:cNvPr>
            <p:cNvSpPr txBox="1"/>
            <p:nvPr/>
          </p:nvSpPr>
          <p:spPr>
            <a:xfrm>
              <a:off x="675171" y="4471023"/>
              <a:ext cx="1760258" cy="591869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b="1" spc="50" dirty="0" err="1">
                  <a:ln w="0">
                    <a:noFill/>
                  </a:ln>
                  <a:solidFill>
                    <a:schemeClr val="bg2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Nomination</a:t>
              </a:r>
              <a:endParaRPr lang="es-MX" b="1" spc="50" dirty="0">
                <a:ln w="0">
                  <a:noFill/>
                </a:ln>
                <a:solidFill>
                  <a:schemeClr val="bg2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8451A86-86E0-8F3F-3367-270C686EA1FA}"/>
                </a:ext>
              </a:extLst>
            </p:cNvPr>
            <p:cNvSpPr txBox="1"/>
            <p:nvPr/>
          </p:nvSpPr>
          <p:spPr>
            <a:xfrm>
              <a:off x="550727" y="5147459"/>
              <a:ext cx="205200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1800" b="1" dirty="0"/>
                <a:t>Per e-mail to: </a:t>
              </a:r>
              <a:r>
                <a:rPr lang="es-MX" sz="1600" b="1" dirty="0">
                  <a:solidFill>
                    <a:schemeClr val="accent1">
                      <a:lumMod val="50000"/>
                    </a:schemeClr>
                  </a:solidFill>
                  <a:highlight>
                    <a:srgbClr val="FFFF00"/>
                  </a:highlight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erasmus.incoming@uca.es</a:t>
              </a:r>
              <a:r>
                <a:rPr lang="es-MX" b="1" dirty="0"/>
                <a:t>.</a:t>
              </a:r>
            </a:p>
            <a:p>
              <a:pPr algn="ctr"/>
              <a:r>
                <a:rPr lang="es-MX" sz="1400" b="1" dirty="0" err="1"/>
                <a:t>Deadline</a:t>
              </a:r>
              <a:r>
                <a:rPr lang="es-MX" sz="1400" b="1" dirty="0"/>
                <a:t>: </a:t>
              </a:r>
              <a:r>
                <a:rPr lang="es-MX" sz="1400" b="1" dirty="0">
                  <a:solidFill>
                    <a:schemeClr val="tx1"/>
                  </a:solidFill>
                  <a:highlight>
                    <a:srgbClr val="00FFFF"/>
                  </a:highlight>
                </a:rPr>
                <a:t>25th </a:t>
              </a:r>
              <a:r>
                <a:rPr lang="es-MX" sz="1400" b="1" dirty="0" err="1">
                  <a:solidFill>
                    <a:schemeClr val="tx1"/>
                  </a:solidFill>
                  <a:highlight>
                    <a:srgbClr val="00FFFF"/>
                  </a:highlight>
                </a:rPr>
                <a:t>May</a:t>
              </a:r>
              <a:endParaRPr lang="es-MX" sz="1400" b="1" dirty="0">
                <a:solidFill>
                  <a:schemeClr val="tx1"/>
                </a:solidFill>
                <a:highlight>
                  <a:srgbClr val="00FFFF"/>
                </a:highlight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26A78588-0470-277F-4045-F2D78B1E640F}"/>
              </a:ext>
            </a:extLst>
          </p:cNvPr>
          <p:cNvGrpSpPr/>
          <p:nvPr/>
        </p:nvGrpSpPr>
        <p:grpSpPr>
          <a:xfrm>
            <a:off x="2748673" y="2498"/>
            <a:ext cx="2127571" cy="6855501"/>
            <a:chOff x="2748673" y="2498"/>
            <a:chExt cx="2127571" cy="6855501"/>
          </a:xfrm>
        </p:grpSpPr>
        <p:sp>
          <p:nvSpPr>
            <p:cNvPr id="67" name="Flecha: pentágono 66">
              <a:extLst>
                <a:ext uri="{FF2B5EF4-FFF2-40B4-BE49-F238E27FC236}">
                  <a16:creationId xmlns:a16="http://schemas.microsoft.com/office/drawing/2014/main" id="{3CD2E243-4060-72F5-664E-7627B64549AE}"/>
                </a:ext>
              </a:extLst>
            </p:cNvPr>
            <p:cNvSpPr/>
            <p:nvPr/>
          </p:nvSpPr>
          <p:spPr>
            <a:xfrm rot="5400000">
              <a:off x="382440" y="2404249"/>
              <a:ext cx="6855501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68" name="Imagen 67" descr="Icono&#10;&#10;Descripción generada automáticamente">
              <a:extLst>
                <a:ext uri="{FF2B5EF4-FFF2-40B4-BE49-F238E27FC236}">
                  <a16:creationId xmlns:a16="http://schemas.microsoft.com/office/drawing/2014/main" id="{43BC6438-758A-0ADF-5465-0027354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491" y="572439"/>
              <a:ext cx="983682" cy="997537"/>
            </a:xfrm>
            <a:prstGeom prst="rect">
              <a:avLst/>
            </a:prstGeom>
          </p:spPr>
        </p:pic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C8C93CF6-1C54-E47D-A135-A990741DDC59}"/>
                </a:ext>
              </a:extLst>
            </p:cNvPr>
            <p:cNvSpPr/>
            <p:nvPr/>
          </p:nvSpPr>
          <p:spPr>
            <a:xfrm rot="16200000">
              <a:off x="3026273" y="374299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D16032CD-8E6C-6C47-ABAA-6ABECEC0B098}"/>
                </a:ext>
              </a:extLst>
            </p:cNvPr>
            <p:cNvSpPr txBox="1"/>
            <p:nvPr/>
          </p:nvSpPr>
          <p:spPr>
            <a:xfrm>
              <a:off x="2770972" y="1321185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2</a:t>
              </a: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DE9DB620-3804-F6B2-DAF5-336FE17A70B1}"/>
                </a:ext>
              </a:extLst>
            </p:cNvPr>
            <p:cNvSpPr txBox="1">
              <a:spLocks/>
            </p:cNvSpPr>
            <p:nvPr/>
          </p:nvSpPr>
          <p:spPr>
            <a:xfrm>
              <a:off x="2900989" y="1314680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AA3C0C5B-808F-3074-231A-25193A08F6D2}"/>
                </a:ext>
              </a:extLst>
            </p:cNvPr>
            <p:cNvSpPr txBox="1"/>
            <p:nvPr/>
          </p:nvSpPr>
          <p:spPr>
            <a:xfrm>
              <a:off x="2876610" y="4396082"/>
              <a:ext cx="1840345" cy="768416"/>
            </a:xfrm>
            <a:prstGeom prst="rect">
              <a:avLst/>
            </a:prstGeom>
            <a:noFill/>
          </p:spPr>
          <p:txBody>
            <a:bodyPr wrap="square" numCol="1" rtlCol="0">
              <a:prstTxWarp prst="textWave1">
                <a:avLst/>
              </a:prstTxWarp>
              <a:spAutoFit/>
            </a:bodyPr>
            <a:lstStyle>
              <a:defPPr>
                <a:defRPr lang="es-ES"/>
              </a:defPPr>
              <a:lvl1pPr algn="ctr">
                <a:defRPr sz="2000" b="1" spc="50">
                  <a:ln w="0"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/>
                <a:t>(Pre)-</a:t>
              </a:r>
              <a:r>
                <a:rPr lang="es-MX" dirty="0" err="1"/>
                <a:t>Registration</a:t>
              </a:r>
              <a:endParaRPr lang="es-MX" dirty="0"/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69EBDD0B-E111-33CE-1152-502371996D83}"/>
                </a:ext>
              </a:extLst>
            </p:cNvPr>
            <p:cNvSpPr txBox="1"/>
            <p:nvPr/>
          </p:nvSpPr>
          <p:spPr>
            <a:xfrm>
              <a:off x="2748673" y="5108909"/>
              <a:ext cx="212757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s-MX" sz="1800" b="1" dirty="0"/>
                <a:t>E-mail: Follow </a:t>
              </a:r>
              <a:r>
                <a:rPr lang="es-MX" sz="1800" b="1" dirty="0" err="1"/>
                <a:t>the</a:t>
              </a:r>
              <a:r>
                <a:rPr lang="es-MX" sz="1800" b="1" dirty="0"/>
                <a:t> </a:t>
              </a:r>
              <a:r>
                <a:rPr lang="es-MX" sz="1600" b="1" dirty="0">
                  <a:solidFill>
                    <a:srgbClr val="002060"/>
                  </a:solidFill>
                  <a:highlight>
                    <a:srgbClr val="FFFF00"/>
                  </a:highlight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Instructions</a:t>
              </a:r>
              <a:endParaRPr lang="es-MX" sz="1600" b="1" dirty="0">
                <a:solidFill>
                  <a:srgbClr val="002060"/>
                </a:solidFill>
                <a:highlight>
                  <a:srgbClr val="FFFF00"/>
                </a:highlight>
              </a:endParaRPr>
            </a:p>
            <a:p>
              <a:pPr algn="ctr">
                <a:lnSpc>
                  <a:spcPct val="150000"/>
                </a:lnSpc>
              </a:pPr>
              <a:r>
                <a:rPr lang="es-MX" sz="1400" b="1" dirty="0" err="1"/>
                <a:t>Deadline</a:t>
              </a:r>
              <a:r>
                <a:rPr lang="es-MX" sz="1400" b="1" dirty="0"/>
                <a:t>: </a:t>
              </a:r>
              <a:r>
                <a:rPr lang="es-MX" sz="1400" b="1" dirty="0">
                  <a:solidFill>
                    <a:schemeClr val="tx1"/>
                  </a:solidFill>
                  <a:highlight>
                    <a:srgbClr val="00FFFF"/>
                  </a:highlight>
                </a:rPr>
                <a:t>31st </a:t>
              </a:r>
              <a:r>
                <a:rPr lang="es-MX" sz="1400" b="1" dirty="0" err="1">
                  <a:solidFill>
                    <a:schemeClr val="tx1"/>
                  </a:solidFill>
                  <a:highlight>
                    <a:srgbClr val="00FFFF"/>
                  </a:highlight>
                </a:rPr>
                <a:t>May</a:t>
              </a:r>
              <a:endParaRPr lang="es-MX" sz="1400" b="1" dirty="0">
                <a:solidFill>
                  <a:schemeClr val="tx1"/>
                </a:solidFill>
                <a:highlight>
                  <a:srgbClr val="00FFFF"/>
                </a:highlight>
              </a:endParaRPr>
            </a:p>
            <a:p>
              <a:pPr algn="ctr">
                <a:lnSpc>
                  <a:spcPct val="150000"/>
                </a:lnSpc>
              </a:pPr>
              <a:endParaRPr lang="es-MX" b="1" dirty="0"/>
            </a:p>
          </p:txBody>
        </p:sp>
      </p:grpSp>
      <p:pic>
        <p:nvPicPr>
          <p:cNvPr id="74" name="Imagen 73" descr="Logotipo&#10;&#10;Descripción generada automáticamente">
            <a:extLst>
              <a:ext uri="{FF2B5EF4-FFF2-40B4-BE49-F238E27FC236}">
                <a16:creationId xmlns:a16="http://schemas.microsoft.com/office/drawing/2014/main" id="{E1F8A6C6-CBCF-ED6D-9B0C-B2AB884921A9}"/>
              </a:ext>
            </a:extLst>
          </p:cNvPr>
          <p:cNvPicPr/>
          <p:nvPr/>
        </p:nvPicPr>
        <p:blipFill rotWithShape="1"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985822" y="6871461"/>
            <a:ext cx="289955" cy="408096"/>
          </a:xfrm>
          <a:prstGeom prst="rect">
            <a:avLst/>
          </a:prstGeom>
        </p:spPr>
      </p:pic>
      <p:grpSp>
        <p:nvGrpSpPr>
          <p:cNvPr id="75" name="Grupo 74">
            <a:extLst>
              <a:ext uri="{FF2B5EF4-FFF2-40B4-BE49-F238E27FC236}">
                <a16:creationId xmlns:a16="http://schemas.microsoft.com/office/drawing/2014/main" id="{8E02EE8E-467B-83D9-630C-5795A6304D65}"/>
              </a:ext>
            </a:extLst>
          </p:cNvPr>
          <p:cNvGrpSpPr/>
          <p:nvPr/>
        </p:nvGrpSpPr>
        <p:grpSpPr>
          <a:xfrm>
            <a:off x="4956129" y="-3433"/>
            <a:ext cx="2354590" cy="6855503"/>
            <a:chOff x="4956129" y="-3433"/>
            <a:chExt cx="2354590" cy="6855503"/>
          </a:xfrm>
        </p:grpSpPr>
        <p:sp>
          <p:nvSpPr>
            <p:cNvPr id="76" name="Flecha: pentágono 75">
              <a:extLst>
                <a:ext uri="{FF2B5EF4-FFF2-40B4-BE49-F238E27FC236}">
                  <a16:creationId xmlns:a16="http://schemas.microsoft.com/office/drawing/2014/main" id="{BC402821-5B9F-68AD-0544-7D3C9AB10ABF}"/>
                </a:ext>
              </a:extLst>
            </p:cNvPr>
            <p:cNvSpPr/>
            <p:nvPr/>
          </p:nvSpPr>
          <p:spPr>
            <a:xfrm rot="5400000">
              <a:off x="2638857" y="2398319"/>
              <a:ext cx="6855503" cy="2052000"/>
            </a:xfrm>
            <a:prstGeom prst="homePlat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  <a:alpha val="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532D082A-205F-B689-2B79-EBC06E0987B6}"/>
                </a:ext>
              </a:extLst>
            </p:cNvPr>
            <p:cNvSpPr txBox="1"/>
            <p:nvPr/>
          </p:nvSpPr>
          <p:spPr>
            <a:xfrm>
              <a:off x="4956129" y="5200304"/>
              <a:ext cx="23545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just">
                <a:defRPr sz="2000">
                  <a:solidFill>
                    <a:schemeClr val="bg1"/>
                  </a:solidFill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pPr algn="ctr"/>
              <a:r>
                <a:rPr lang="es-MX" sz="1600" b="1" dirty="0">
                  <a:solidFill>
                    <a:srgbClr val="002060"/>
                  </a:solidFill>
                  <a:highlight>
                    <a:srgbClr val="FFFF00"/>
                  </a:highlight>
                  <a:hlinkClick r:id="rId7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UMove: </a:t>
              </a:r>
              <a:r>
                <a:rPr lang="es-MX" sz="1800" b="1" dirty="0"/>
                <a:t> After </a:t>
              </a:r>
              <a:r>
                <a:rPr lang="es-MX" sz="1800" b="1" dirty="0" err="1"/>
                <a:t>the</a:t>
              </a:r>
              <a:r>
                <a:rPr lang="es-MX" sz="1800" b="1" dirty="0"/>
                <a:t> </a:t>
              </a:r>
              <a:r>
                <a:rPr lang="es-MX" sz="1800" b="1" dirty="0" err="1"/>
                <a:t>validation</a:t>
              </a:r>
              <a:r>
                <a:rPr lang="es-MX" sz="1800" b="1" dirty="0"/>
                <a:t> of </a:t>
              </a:r>
              <a:r>
                <a:rPr lang="es-MX" sz="1800" b="1" dirty="0" err="1"/>
                <a:t>your</a:t>
              </a:r>
              <a:r>
                <a:rPr lang="es-MX" sz="1800" b="1" dirty="0"/>
                <a:t> </a:t>
              </a:r>
              <a:r>
                <a:rPr lang="es-MX" sz="1800" b="1" dirty="0" err="1"/>
                <a:t>Documents</a:t>
              </a:r>
              <a:r>
                <a:rPr lang="es-MX" sz="1800" b="1" dirty="0"/>
                <a:t>. </a:t>
              </a:r>
            </a:p>
            <a:p>
              <a:pPr algn="ctr"/>
              <a:r>
                <a:rPr lang="es-MX" sz="1400" b="1" dirty="0" err="1"/>
                <a:t>Not</a:t>
              </a:r>
              <a:r>
                <a:rPr lang="es-MX" sz="1400" b="1" dirty="0"/>
                <a:t> </a:t>
              </a:r>
              <a:r>
                <a:rPr lang="es-MX" sz="1400" b="1" dirty="0" err="1"/>
                <a:t>before</a:t>
              </a:r>
              <a:r>
                <a:rPr lang="es-MX" sz="1400" b="1" dirty="0"/>
                <a:t> </a:t>
              </a:r>
              <a:r>
                <a:rPr lang="es-MX" sz="1400" b="1" dirty="0">
                  <a:solidFill>
                    <a:schemeClr val="tx1"/>
                  </a:solidFill>
                  <a:highlight>
                    <a:srgbClr val="00FFFF"/>
                  </a:highlight>
                </a:rPr>
                <a:t>31st May</a:t>
              </a:r>
            </a:p>
          </p:txBody>
        </p:sp>
        <p:sp>
          <p:nvSpPr>
            <p:cNvPr id="78" name="CuadroTexto 27">
              <a:extLst>
                <a:ext uri="{FF2B5EF4-FFF2-40B4-BE49-F238E27FC236}">
                  <a16:creationId xmlns:a16="http://schemas.microsoft.com/office/drawing/2014/main" id="{B183965E-93E9-5C2F-7FE3-D206E91DC719}"/>
                </a:ext>
              </a:extLst>
            </p:cNvPr>
            <p:cNvSpPr txBox="1"/>
            <p:nvPr/>
          </p:nvSpPr>
          <p:spPr>
            <a:xfrm>
              <a:off x="5029908" y="122679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noFill/>
                </a:rPr>
                <a:t>3</a:t>
              </a:r>
            </a:p>
          </p:txBody>
        </p:sp>
        <p:sp>
          <p:nvSpPr>
            <p:cNvPr id="79" name="CuadroTexto 27">
              <a:extLst>
                <a:ext uri="{FF2B5EF4-FFF2-40B4-BE49-F238E27FC236}">
                  <a16:creationId xmlns:a16="http://schemas.microsoft.com/office/drawing/2014/main" id="{BE8E70BF-FD0C-BD5B-A1C9-F9EBB4193689}"/>
                </a:ext>
              </a:extLst>
            </p:cNvPr>
            <p:cNvSpPr txBox="1"/>
            <p:nvPr/>
          </p:nvSpPr>
          <p:spPr>
            <a:xfrm>
              <a:off x="5162339" y="1226797"/>
              <a:ext cx="1892721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239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4173DEF8-FFC5-FEED-0E90-1647BED38803}"/>
                </a:ext>
              </a:extLst>
            </p:cNvPr>
            <p:cNvSpPr txBox="1"/>
            <p:nvPr/>
          </p:nvSpPr>
          <p:spPr>
            <a:xfrm>
              <a:off x="5139489" y="4229099"/>
              <a:ext cx="1846522" cy="995748"/>
            </a:xfrm>
            <a:prstGeom prst="rect">
              <a:avLst/>
            </a:prstGeom>
            <a:noFill/>
          </p:spPr>
          <p:txBody>
            <a:bodyPr wrap="square" numCol="1" rtlCol="0">
              <a:prstTxWarp prst="textWave1">
                <a:avLst/>
              </a:prstTxWarp>
              <a:spAutoFit/>
            </a:bodyPr>
            <a:lstStyle>
              <a:defPPr>
                <a:defRPr lang="es-ES"/>
              </a:defPPr>
              <a:lvl1pPr algn="ctr">
                <a:defRPr sz="2000" b="1" spc="50">
                  <a:ln w="0">
                    <a:noFill/>
                  </a:ln>
                  <a:solidFill>
                    <a:schemeClr val="bg2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venir Next LT Pro" panose="020B050402020202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es-MX" dirty="0" err="1"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Acceptance</a:t>
              </a:r>
              <a:r>
                <a:rPr lang="es-MX" dirty="0"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s-MX" dirty="0" err="1"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Letter</a:t>
              </a:r>
              <a:endParaRPr lang="es-MX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81" name="Imagen 80" descr="Icono&#10;&#10;Descripción generada automáticamente">
              <a:extLst>
                <a:ext uri="{FF2B5EF4-FFF2-40B4-BE49-F238E27FC236}">
                  <a16:creationId xmlns:a16="http://schemas.microsoft.com/office/drawing/2014/main" id="{6B8EE519-B193-3E68-5F8B-A8AD3C268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506" y="538044"/>
              <a:ext cx="983682" cy="997537"/>
            </a:xfrm>
            <a:prstGeom prst="rect">
              <a:avLst/>
            </a:prstGeom>
          </p:spPr>
        </p:pic>
        <p:sp>
          <p:nvSpPr>
            <p:cNvPr id="82" name="Rectángulo: esquinas redondeadas 81">
              <a:extLst>
                <a:ext uri="{FF2B5EF4-FFF2-40B4-BE49-F238E27FC236}">
                  <a16:creationId xmlns:a16="http://schemas.microsoft.com/office/drawing/2014/main" id="{E3E40B13-51DE-CB78-65EB-26B03E815D7A}"/>
                </a:ext>
              </a:extLst>
            </p:cNvPr>
            <p:cNvSpPr/>
            <p:nvPr/>
          </p:nvSpPr>
          <p:spPr>
            <a:xfrm rot="16200000">
              <a:off x="5273593" y="357251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6196F83E-BF2B-9604-77A9-BE7766C0AD67}"/>
              </a:ext>
            </a:extLst>
          </p:cNvPr>
          <p:cNvGrpSpPr/>
          <p:nvPr/>
        </p:nvGrpSpPr>
        <p:grpSpPr>
          <a:xfrm>
            <a:off x="7145367" y="1"/>
            <a:ext cx="2403344" cy="6858001"/>
            <a:chOff x="7145367" y="1"/>
            <a:chExt cx="2403344" cy="6858001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487D9C1C-93F2-936F-4DCA-129AEB9447C1}"/>
                </a:ext>
              </a:extLst>
            </p:cNvPr>
            <p:cNvGrpSpPr/>
            <p:nvPr/>
          </p:nvGrpSpPr>
          <p:grpSpPr>
            <a:xfrm>
              <a:off x="7145367" y="1"/>
              <a:ext cx="2403344" cy="6858001"/>
              <a:chOff x="7145367" y="1"/>
              <a:chExt cx="2403344" cy="6858001"/>
            </a:xfrm>
          </p:grpSpPr>
          <p:sp>
            <p:nvSpPr>
              <p:cNvPr id="87" name="Flecha: pentágono 86">
                <a:extLst>
                  <a:ext uri="{FF2B5EF4-FFF2-40B4-BE49-F238E27FC236}">
                    <a16:creationId xmlns:a16="http://schemas.microsoft.com/office/drawing/2014/main" id="{9B5227B1-78B3-142A-7467-F946EE45A8FD}"/>
                  </a:ext>
                </a:extLst>
              </p:cNvPr>
              <p:cNvSpPr/>
              <p:nvPr/>
            </p:nvSpPr>
            <p:spPr>
              <a:xfrm rot="5400000">
                <a:off x="4889490" y="2403002"/>
                <a:ext cx="6858001" cy="2052000"/>
              </a:xfrm>
              <a:prstGeom prst="homePlate">
                <a:avLst/>
              </a:prstGeom>
              <a:gradFill flip="none" rotWithShape="1">
                <a:gsLst>
                  <a:gs pos="29000">
                    <a:srgbClr val="1A9E1A">
                      <a:alpha val="0"/>
                    </a:srgbClr>
                  </a:gs>
                  <a:gs pos="0">
                    <a:srgbClr val="33CC33">
                      <a:shade val="30000"/>
                      <a:satMod val="115000"/>
                    </a:srgbClr>
                  </a:gs>
                  <a:gs pos="60000">
                    <a:srgbClr val="33CC33">
                      <a:shade val="67500"/>
                      <a:satMod val="115000"/>
                    </a:srgbClr>
                  </a:gs>
                  <a:gs pos="100000">
                    <a:srgbClr val="33CC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7E896343-9275-5F2A-B219-E598D12B02C4}"/>
                  </a:ext>
                </a:extLst>
              </p:cNvPr>
              <p:cNvSpPr txBox="1"/>
              <p:nvPr/>
            </p:nvSpPr>
            <p:spPr>
              <a:xfrm>
                <a:off x="7255085" y="1337010"/>
                <a:ext cx="2293626" cy="3770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23900" b="1" dirty="0">
                    <a:ln>
                      <a:solidFill>
                        <a:schemeClr val="bg1"/>
                      </a:solidFill>
                    </a:ln>
                    <a:noFill/>
                  </a:rPr>
                  <a:t>4</a:t>
                </a:r>
              </a:p>
            </p:txBody>
          </p:sp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8A9BB769-F7BE-2894-9FEA-6499F160E707}"/>
                  </a:ext>
                </a:extLst>
              </p:cNvPr>
              <p:cNvSpPr txBox="1"/>
              <p:nvPr/>
            </p:nvSpPr>
            <p:spPr>
              <a:xfrm>
                <a:off x="7145367" y="1339112"/>
                <a:ext cx="2293626" cy="3770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23900" b="1" dirty="0">
                    <a:ln>
                      <a:solidFill>
                        <a:schemeClr val="bg1"/>
                      </a:solidFill>
                    </a:ln>
                  </a:rPr>
                  <a:t>4</a:t>
                </a:r>
              </a:p>
            </p:txBody>
          </p:sp>
          <p:sp>
            <p:nvSpPr>
              <p:cNvPr id="90" name="CuadroTexto 89">
                <a:extLst>
                  <a:ext uri="{FF2B5EF4-FFF2-40B4-BE49-F238E27FC236}">
                    <a16:creationId xmlns:a16="http://schemas.microsoft.com/office/drawing/2014/main" id="{71093F58-6638-0482-372D-02182A998558}"/>
                  </a:ext>
                </a:extLst>
              </p:cNvPr>
              <p:cNvSpPr txBox="1"/>
              <p:nvPr/>
            </p:nvSpPr>
            <p:spPr>
              <a:xfrm>
                <a:off x="7228394" y="5231690"/>
                <a:ext cx="21275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1600" b="1" u="sng" dirty="0">
                    <a:solidFill>
                      <a:srgbClr val="002060"/>
                    </a:solidFill>
                    <a:highlight>
                      <a:srgbClr val="FFFF00"/>
                    </a:highlight>
                    <a:hlinkClick r:id="rId8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OLA</a:t>
                </a:r>
                <a:endParaRPr lang="es-MX" b="1" u="sng" dirty="0">
                  <a:solidFill>
                    <a:srgbClr val="002060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D7958931-55A8-34D7-A2A2-82BB1A59B1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9182" y="4408035"/>
                <a:ext cx="1913107" cy="867612"/>
              </a:xfrm>
              <a:prstGeom prst="rect">
                <a:avLst/>
              </a:prstGeom>
              <a:noFill/>
            </p:spPr>
            <p:txBody>
              <a:bodyPr wrap="square" numCol="1" rtlCol="0">
                <a:prstTxWarp prst="textWave1">
                  <a:avLst/>
                </a:prstTxWarp>
                <a:spAutoFit/>
              </a:bodyPr>
              <a:lstStyle>
                <a:defPPr>
                  <a:defRPr lang="es-ES"/>
                </a:defPPr>
                <a:lvl1pPr algn="ctr">
                  <a:defRPr sz="2000" b="1" spc="50">
                    <a:ln w="0">
                      <a:noFill/>
                    </a:ln>
                    <a:solidFill>
                      <a:schemeClr val="bg2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r>
                  <a:rPr lang="es-MX" dirty="0" err="1">
                    <a:ln w="0">
                      <a:solidFill>
                        <a:srgbClr val="21BE21"/>
                      </a:solidFill>
                    </a:ln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Learning</a:t>
                </a:r>
                <a:r>
                  <a:rPr lang="es-MX" dirty="0">
                    <a:ln w="0">
                      <a:solidFill>
                        <a:srgbClr val="21BE21"/>
                      </a:solidFill>
                    </a:ln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s-MX" dirty="0" err="1">
                    <a:ln w="0">
                      <a:solidFill>
                        <a:srgbClr val="21BE21"/>
                      </a:solidFill>
                    </a:ln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Agreement</a:t>
                </a:r>
                <a:endParaRPr lang="es-MX" dirty="0">
                  <a:ln w="0">
                    <a:solidFill>
                      <a:srgbClr val="21BE2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CB43B809-2805-46AF-B2EB-05E6E94F0E80}"/>
                  </a:ext>
                </a:extLst>
              </p:cNvPr>
              <p:cNvSpPr txBox="1"/>
              <p:nvPr/>
            </p:nvSpPr>
            <p:spPr>
              <a:xfrm>
                <a:off x="7274480" y="5528736"/>
                <a:ext cx="212757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1600" b="1" u="sng" dirty="0">
                    <a:solidFill>
                      <a:srgbClr val="002060"/>
                    </a:solidFill>
                    <a:highlight>
                      <a:srgbClr val="FFFF00"/>
                    </a:highlight>
                    <a:hlinkClick r:id="rId9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NOT OLA</a:t>
                </a:r>
                <a:endParaRPr lang="es-MX" b="1" u="sng" dirty="0">
                  <a:solidFill>
                    <a:srgbClr val="002060"/>
                  </a:solidFill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8F4C60E4-39C0-06DC-1511-7B9475426C2F}"/>
                </a:ext>
              </a:extLst>
            </p:cNvPr>
            <p:cNvSpPr/>
            <p:nvPr/>
          </p:nvSpPr>
          <p:spPr>
            <a:xfrm rot="16200000">
              <a:off x="7614679" y="406488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  <p:pic>
          <p:nvPicPr>
            <p:cNvPr id="86" name="Imagen 85" descr="Icono&#10;&#10;Descripción generada automáticamente">
              <a:extLst>
                <a:ext uri="{FF2B5EF4-FFF2-40B4-BE49-F238E27FC236}">
                  <a16:creationId xmlns:a16="http://schemas.microsoft.com/office/drawing/2014/main" id="{FDDA5E84-FC47-2519-2C52-274B6C37A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068" y="562318"/>
              <a:ext cx="1008621" cy="1000308"/>
            </a:xfrm>
            <a:prstGeom prst="rect">
              <a:avLst/>
            </a:prstGeom>
          </p:spPr>
        </p:pic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E8384A13-1626-D0ED-E29C-A4D495D6D77D}"/>
              </a:ext>
            </a:extLst>
          </p:cNvPr>
          <p:cNvGrpSpPr/>
          <p:nvPr/>
        </p:nvGrpSpPr>
        <p:grpSpPr>
          <a:xfrm>
            <a:off x="9455392" y="-3433"/>
            <a:ext cx="2440637" cy="6860379"/>
            <a:chOff x="9455392" y="-3433"/>
            <a:chExt cx="2440637" cy="6860379"/>
          </a:xfrm>
        </p:grpSpPr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D1DCABD1-4335-AF6A-52A6-D91CF5849636}"/>
                </a:ext>
              </a:extLst>
            </p:cNvPr>
            <p:cNvGrpSpPr/>
            <p:nvPr/>
          </p:nvGrpSpPr>
          <p:grpSpPr>
            <a:xfrm>
              <a:off x="9455392" y="-3433"/>
              <a:ext cx="2440637" cy="6860379"/>
              <a:chOff x="9455392" y="-3433"/>
              <a:chExt cx="2440637" cy="6860379"/>
            </a:xfrm>
          </p:grpSpPr>
          <p:grpSp>
            <p:nvGrpSpPr>
              <p:cNvPr id="96" name="Grupo 95">
                <a:extLst>
                  <a:ext uri="{FF2B5EF4-FFF2-40B4-BE49-F238E27FC236}">
                    <a16:creationId xmlns:a16="http://schemas.microsoft.com/office/drawing/2014/main" id="{5211B97E-865E-A1F5-FFB7-10B8DC3A1D2D}"/>
                  </a:ext>
                </a:extLst>
              </p:cNvPr>
              <p:cNvGrpSpPr/>
              <p:nvPr/>
            </p:nvGrpSpPr>
            <p:grpSpPr>
              <a:xfrm>
                <a:off x="9455392" y="-3433"/>
                <a:ext cx="2440637" cy="6860379"/>
                <a:chOff x="9455392" y="-3433"/>
                <a:chExt cx="2440637" cy="6860379"/>
              </a:xfrm>
            </p:grpSpPr>
            <p:grpSp>
              <p:nvGrpSpPr>
                <p:cNvPr id="99" name="Grupo 98">
                  <a:extLst>
                    <a:ext uri="{FF2B5EF4-FFF2-40B4-BE49-F238E27FC236}">
                      <a16:creationId xmlns:a16="http://schemas.microsoft.com/office/drawing/2014/main" id="{697CE8B0-2D1E-E00D-4FED-D5AC4850C2DB}"/>
                    </a:ext>
                  </a:extLst>
                </p:cNvPr>
                <p:cNvGrpSpPr/>
                <p:nvPr/>
              </p:nvGrpSpPr>
              <p:grpSpPr>
                <a:xfrm>
                  <a:off x="9558862" y="-3433"/>
                  <a:ext cx="2337167" cy="6860379"/>
                  <a:chOff x="9558862" y="-3433"/>
                  <a:chExt cx="2337167" cy="6860379"/>
                </a:xfrm>
              </p:grpSpPr>
              <p:sp>
                <p:nvSpPr>
                  <p:cNvPr id="101" name="Flecha: pentágono 100">
                    <a:extLst>
                      <a:ext uri="{FF2B5EF4-FFF2-40B4-BE49-F238E27FC236}">
                        <a16:creationId xmlns:a16="http://schemas.microsoft.com/office/drawing/2014/main" id="{3B7349F7-F06E-ECE5-5983-5D835194515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154672" y="2400757"/>
                    <a:ext cx="6860379" cy="2052000"/>
                  </a:xfrm>
                  <a:prstGeom prst="homePlate">
                    <a:avLst/>
                  </a:prstGeom>
                  <a:gradFill flip="none" rotWithShape="1">
                    <a:gsLst>
                      <a:gs pos="0">
                        <a:srgbClr val="FF6600">
                          <a:shade val="30000"/>
                          <a:satMod val="115000"/>
                          <a:alpha val="0"/>
                        </a:srgbClr>
                      </a:gs>
                      <a:gs pos="50000">
                        <a:srgbClr val="FF6600">
                          <a:shade val="67500"/>
                          <a:satMod val="115000"/>
                        </a:srgbClr>
                      </a:gs>
                      <a:gs pos="100000">
                        <a:srgbClr val="FF66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102" name="CuadroTexto 101">
                    <a:extLst>
                      <a:ext uri="{FF2B5EF4-FFF2-40B4-BE49-F238E27FC236}">
                        <a16:creationId xmlns:a16="http://schemas.microsoft.com/office/drawing/2014/main" id="{AAF2B79A-4830-06BF-F339-9E750D4B58D9}"/>
                      </a:ext>
                    </a:extLst>
                  </p:cNvPr>
                  <p:cNvSpPr txBox="1"/>
                  <p:nvPr/>
                </p:nvSpPr>
                <p:spPr>
                  <a:xfrm>
                    <a:off x="9602403" y="1294257"/>
                    <a:ext cx="2293626" cy="37702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s-ES"/>
                    </a:defPPr>
                    <a:lvl1pPr algn="just">
                      <a:defRPr sz="200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cs typeface="Aharoni" panose="02010803020104030203" pitchFamily="2" charset="-79"/>
                      </a:defRPr>
                    </a:lvl1pPr>
                  </a:lstStyle>
                  <a:p>
                    <a:pPr algn="ctr"/>
                    <a:r>
                      <a:rPr lang="es-MX" sz="23900" b="1" dirty="0">
                        <a:ln>
                          <a:solidFill>
                            <a:schemeClr val="bg1"/>
                          </a:solidFill>
                        </a:ln>
                        <a:noFill/>
                      </a:rPr>
                      <a:t>5</a:t>
                    </a:r>
                  </a:p>
                </p:txBody>
              </p:sp>
            </p:grpSp>
            <p:sp>
              <p:nvSpPr>
                <p:cNvPr id="100" name="CuadroTexto 99">
                  <a:extLst>
                    <a:ext uri="{FF2B5EF4-FFF2-40B4-BE49-F238E27FC236}">
                      <a16:creationId xmlns:a16="http://schemas.microsoft.com/office/drawing/2014/main" id="{4D847742-6273-6F57-C512-741F6139709E}"/>
                    </a:ext>
                  </a:extLst>
                </p:cNvPr>
                <p:cNvSpPr txBox="1"/>
                <p:nvPr/>
              </p:nvSpPr>
              <p:spPr>
                <a:xfrm>
                  <a:off x="9455392" y="1305781"/>
                  <a:ext cx="2293626" cy="37702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 algn="just">
                    <a:defRPr sz="2000">
                      <a:solidFill>
                        <a:schemeClr val="bg1"/>
                      </a:solidFill>
                      <a:latin typeface="Avenir Next LT Pro" panose="020B0504020202020204" pitchFamily="34" charset="0"/>
                      <a:cs typeface="Aharoni" panose="02010803020104030203" pitchFamily="2" charset="-79"/>
                    </a:defRPr>
                  </a:lvl1pPr>
                </a:lstStyle>
                <a:p>
                  <a:pPr algn="ctr"/>
                  <a:r>
                    <a:rPr lang="es-MX" sz="23900" b="1" dirty="0">
                      <a:ln>
                        <a:solidFill>
                          <a:schemeClr val="bg1"/>
                        </a:solidFill>
                      </a:ln>
                    </a:rPr>
                    <a:t>5</a:t>
                  </a:r>
                </a:p>
              </p:txBody>
            </p:sp>
          </p:grpSp>
          <p:sp>
            <p:nvSpPr>
              <p:cNvPr id="97" name="CuadroTexto 96">
                <a:extLst>
                  <a:ext uri="{FF2B5EF4-FFF2-40B4-BE49-F238E27FC236}">
                    <a16:creationId xmlns:a16="http://schemas.microsoft.com/office/drawing/2014/main" id="{2655833D-1BD9-8B93-6881-83584E66E8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08333" y="4402865"/>
                <a:ext cx="1936457" cy="1073154"/>
              </a:xfrm>
              <a:prstGeom prst="rect">
                <a:avLst/>
              </a:prstGeom>
              <a:noFill/>
            </p:spPr>
            <p:txBody>
              <a:bodyPr wrap="square" numCol="1" rtlCol="0">
                <a:prstTxWarp prst="textWave1">
                  <a:avLst/>
                </a:prstTxWarp>
                <a:spAutoFit/>
              </a:bodyPr>
              <a:lstStyle>
                <a:defPPr>
                  <a:defRPr lang="es-ES"/>
                </a:defPPr>
                <a:lvl1pPr algn="ctr">
                  <a:defRPr sz="2000" b="1" spc="50">
                    <a:ln w="0">
                      <a:noFill/>
                    </a:ln>
                    <a:solidFill>
                      <a:schemeClr val="bg1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r>
                  <a:rPr lang="es-MX" dirty="0" err="1"/>
                  <a:t>Registration</a:t>
                </a:r>
                <a:r>
                  <a:rPr lang="es-MX" dirty="0"/>
                  <a:t> </a:t>
                </a:r>
                <a:r>
                  <a:rPr lang="es-MX" dirty="0" err="1"/>
                  <a:t>Sessions</a:t>
                </a:r>
                <a:endParaRPr lang="es-MX" dirty="0"/>
              </a:p>
            </p:txBody>
          </p:sp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649F0C76-147E-49A7-6C59-664337A03596}"/>
                  </a:ext>
                </a:extLst>
              </p:cNvPr>
              <p:cNvSpPr txBox="1"/>
              <p:nvPr/>
            </p:nvSpPr>
            <p:spPr>
              <a:xfrm>
                <a:off x="9538419" y="5504830"/>
                <a:ext cx="21275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just">
                  <a:defRPr sz="2000">
                    <a:solidFill>
                      <a:schemeClr val="bg1"/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defRPr>
                </a:lvl1pPr>
              </a:lstStyle>
              <a:p>
                <a:pPr algn="ctr"/>
                <a:r>
                  <a:rPr lang="es-MX" sz="1800" b="1" dirty="0"/>
                  <a:t>E-mail </a:t>
                </a:r>
                <a:r>
                  <a:rPr lang="es-MX" sz="1800" b="1" dirty="0" err="1"/>
                  <a:t>with</a:t>
                </a:r>
                <a:r>
                  <a:rPr lang="es-MX" sz="1800" b="1" dirty="0"/>
                  <a:t> </a:t>
                </a:r>
                <a:r>
                  <a:rPr lang="es-MX" sz="1800" b="1" dirty="0" err="1"/>
                  <a:t>information</a:t>
                </a:r>
                <a:r>
                  <a:rPr lang="es-MX" sz="1800" b="1" dirty="0"/>
                  <a:t>: </a:t>
                </a:r>
                <a:r>
                  <a:rPr lang="es-MX" sz="1800" b="1" u="sng" dirty="0" err="1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End</a:t>
                </a:r>
                <a:r>
                  <a:rPr lang="es-MX" sz="1800" b="1" u="sng" dirty="0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 of </a:t>
                </a:r>
                <a:r>
                  <a:rPr lang="es-MX" sz="1800" b="1" u="sng" dirty="0" err="1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July</a:t>
                </a:r>
                <a:r>
                  <a:rPr lang="es-MX" sz="1800" b="1" dirty="0"/>
                  <a:t>.</a:t>
                </a:r>
              </a:p>
            </p:txBody>
          </p:sp>
        </p:grpSp>
        <p:sp>
          <p:nvSpPr>
            <p:cNvPr id="94" name="Rectángulo: esquinas redondeadas 93">
              <a:extLst>
                <a:ext uri="{FF2B5EF4-FFF2-40B4-BE49-F238E27FC236}">
                  <a16:creationId xmlns:a16="http://schemas.microsoft.com/office/drawing/2014/main" id="{1B2349D9-F5C5-6766-03F8-4BB5C2F59DE9}"/>
                </a:ext>
              </a:extLst>
            </p:cNvPr>
            <p:cNvSpPr/>
            <p:nvPr/>
          </p:nvSpPr>
          <p:spPr>
            <a:xfrm rot="16200000">
              <a:off x="9827505" y="391974"/>
              <a:ext cx="1549400" cy="1359122"/>
            </a:xfrm>
            <a:prstGeom prst="roundRect">
              <a:avLst>
                <a:gd name="adj" fmla="val 15426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 dirty="0"/>
            </a:p>
          </p:txBody>
        </p:sp>
        <p:pic>
          <p:nvPicPr>
            <p:cNvPr id="95" name="Imagen 94" descr="Icono&#10;&#10;Descripción generada automáticamente">
              <a:extLst>
                <a:ext uri="{FF2B5EF4-FFF2-40B4-BE49-F238E27FC236}">
                  <a16:creationId xmlns:a16="http://schemas.microsoft.com/office/drawing/2014/main" id="{3875B316-E22F-4E09-F17A-BD900C553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364" y="572766"/>
              <a:ext cx="983682" cy="997537"/>
            </a:xfrm>
            <a:prstGeom prst="rect">
              <a:avLst/>
            </a:prstGeom>
          </p:spPr>
        </p:pic>
      </p:grpSp>
      <p:pic>
        <p:nvPicPr>
          <p:cNvPr id="103" name="Imagen 102" descr="Logotipo&#10;&#10;Descripción generada automáticamente">
            <a:extLst>
              <a:ext uri="{FF2B5EF4-FFF2-40B4-BE49-F238E27FC236}">
                <a16:creationId xmlns:a16="http://schemas.microsoft.com/office/drawing/2014/main" id="{5CCAAF0F-7DE7-810A-2D0A-3AF2E4B808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5985822" y="6896358"/>
            <a:ext cx="289955" cy="41106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60758" y="5828221"/>
            <a:ext cx="25558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Students</a:t>
            </a:r>
            <a:r>
              <a:rPr lang="es-MX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Deadlines</a:t>
            </a:r>
            <a:r>
              <a:rPr lang="es-MX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: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General </a:t>
            </a:r>
            <a:r>
              <a:rPr lang="es-MX" sz="1400" b="1" dirty="0">
                <a:highlight>
                  <a:srgbClr val="00FFFF"/>
                </a:highlight>
                <a:latin typeface="Avenir Next LT Pro" panose="020B0504020202020204" pitchFamily="34" charset="0"/>
                <a:cs typeface="Aharoni" panose="02010803020104030203" pitchFamily="2" charset="-79"/>
              </a:rPr>
              <a:t>15th </a:t>
            </a:r>
            <a:r>
              <a:rPr lang="es-MX" sz="1400" b="1" dirty="0" err="1">
                <a:highlight>
                  <a:srgbClr val="00FFFF"/>
                </a:highlight>
                <a:latin typeface="Avenir Next LT Pro" panose="020B0504020202020204" pitchFamily="34" charset="0"/>
                <a:cs typeface="Aharoni" panose="02010803020104030203" pitchFamily="2" charset="-79"/>
              </a:rPr>
              <a:t>July</a:t>
            </a:r>
            <a:endParaRPr lang="es-MX" sz="1400" b="1" dirty="0">
              <a:highlight>
                <a:srgbClr val="00FFFF"/>
              </a:highlight>
              <a:latin typeface="Avenir Next LT Pro" panose="020B05040202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Medicine </a:t>
            </a:r>
            <a:r>
              <a:rPr lang="es-MX" sz="1400" b="1" dirty="0">
                <a:solidFill>
                  <a:schemeClr val="bg1"/>
                </a:solidFill>
                <a:highlight>
                  <a:srgbClr val="008080"/>
                </a:highlight>
                <a:latin typeface="Avenir Next LT Pro" panose="020B0504020202020204" pitchFamily="34" charset="0"/>
                <a:cs typeface="Aharoni" panose="02010803020104030203" pitchFamily="2" charset="-79"/>
              </a:rPr>
              <a:t>14th June</a:t>
            </a:r>
            <a:endParaRPr lang="es-MX" sz="1400" b="1" dirty="0">
              <a:highlight>
                <a:srgbClr val="0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943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 descr="Logotip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66F12992-D9D2-8395-4DA0-B066EC230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1"/>
          <a:stretch/>
        </p:blipFill>
        <p:spPr>
          <a:xfrm>
            <a:off x="3664856" y="0"/>
            <a:ext cx="4862288" cy="6893246"/>
          </a:xfrm>
          <a:prstGeom prst="rect">
            <a:avLst/>
          </a:prstGeom>
        </p:spPr>
      </p:pic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FF694D-30DE-BFF4-8AB5-292EB652B11E}"/>
              </a:ext>
            </a:extLst>
          </p:cNvPr>
          <p:cNvSpPr txBox="1"/>
          <p:nvPr/>
        </p:nvSpPr>
        <p:spPr>
          <a:xfrm>
            <a:off x="397581" y="3212527"/>
            <a:ext cx="3375437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28000"/>
              </a:lnSpc>
              <a:spcBef>
                <a:spcPts val="75"/>
              </a:spcBef>
              <a:spcAft>
                <a:spcPts val="1000"/>
              </a:spcAft>
            </a:pPr>
            <a:r>
              <a:rPr lang="es-ES" sz="1800" b="1" dirty="0" err="1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Internationalisation</a:t>
            </a:r>
            <a:r>
              <a:rPr lang="es-ES" sz="1800" b="1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ngsana New" panose="02020603050405020304" pitchFamily="18" charset="-34"/>
              </a:rPr>
              <a:t> Office</a:t>
            </a:r>
            <a:endParaRPr lang="es-ES" sz="24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BEF43B7-6A1A-4E34-20F4-3F50AAF8BCC7}"/>
              </a:ext>
            </a:extLst>
          </p:cNvPr>
          <p:cNvSpPr txBox="1"/>
          <p:nvPr/>
        </p:nvSpPr>
        <p:spPr>
          <a:xfrm>
            <a:off x="8143211" y="3006887"/>
            <a:ext cx="3796496" cy="87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12000"/>
              </a:lnSpc>
              <a:spcBef>
                <a:spcPts val="30"/>
              </a:spcBef>
              <a:spcAft>
                <a:spcPts val="1000"/>
              </a:spcAft>
            </a:pP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Edificio</a:t>
            </a:r>
            <a:r>
              <a:rPr lang="es-ES" sz="1800" b="1" spc="-35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Hospital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Real</a:t>
            </a:r>
            <a:endParaRPr lang="es-ES" sz="24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  <a:p>
            <a:pPr marL="12700" algn="ctr">
              <a:lnSpc>
                <a:spcPct val="112000"/>
              </a:lnSpc>
              <a:spcBef>
                <a:spcPts val="280"/>
              </a:spcBef>
              <a:spcAft>
                <a:spcPts val="1000"/>
              </a:spcAft>
            </a:pP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Plaza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Falla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8.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11003</a:t>
            </a:r>
            <a:r>
              <a:rPr lang="es-ES" sz="1800" b="1" spc="-2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dirty="0" err="1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Cadiz</a:t>
            </a:r>
            <a:r>
              <a:rPr lang="es-ES" sz="1800" b="1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.</a:t>
            </a:r>
            <a:r>
              <a:rPr lang="es-ES" sz="1800" b="1" spc="-15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 </a:t>
            </a:r>
            <a:r>
              <a:rPr lang="es-ES" sz="1800" b="1" spc="-10" dirty="0" err="1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Spain</a:t>
            </a:r>
            <a:r>
              <a:rPr lang="es-ES" sz="1800" b="1" spc="-10" dirty="0">
                <a:effectLst/>
                <a:latin typeface="Arial MT"/>
                <a:ea typeface="PMingLiU" panose="02020500000000000000" pitchFamily="18" charset="-120"/>
                <a:cs typeface="Angsana New" panose="02020603050405020304" pitchFamily="18" charset="-34"/>
              </a:rPr>
              <a:t>.</a:t>
            </a:r>
            <a:endParaRPr lang="es-ES" sz="24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05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hlinkClick r:id="rId2" action="ppaction://hlinksldjump"/>
            <a:extLst>
              <a:ext uri="{FF2B5EF4-FFF2-40B4-BE49-F238E27FC236}">
                <a16:creationId xmlns:a16="http://schemas.microsoft.com/office/drawing/2014/main" id="{2C464E3C-12B2-DA4D-C75B-F5D6382FFCD0}"/>
              </a:ext>
            </a:extLst>
          </p:cNvPr>
          <p:cNvSpPr/>
          <p:nvPr/>
        </p:nvSpPr>
        <p:spPr>
          <a:xfrm>
            <a:off x="9372600" y="42830"/>
            <a:ext cx="2248675" cy="14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hlinkClick r:id="rId3" action="ppaction://hlinksldjump"/>
            <a:extLst>
              <a:ext uri="{FF2B5EF4-FFF2-40B4-BE49-F238E27FC236}">
                <a16:creationId xmlns:a16="http://schemas.microsoft.com/office/drawing/2014/main" id="{6205C85E-5766-8A9A-96A4-8E00AFDB4B02}"/>
              </a:ext>
            </a:extLst>
          </p:cNvPr>
          <p:cNvSpPr/>
          <p:nvPr/>
        </p:nvSpPr>
        <p:spPr>
          <a:xfrm>
            <a:off x="3590632" y="137658"/>
            <a:ext cx="2458201" cy="136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hlinkClick r:id="rId4" action="ppaction://hlinksldjump"/>
            <a:extLst>
              <a:ext uri="{FF2B5EF4-FFF2-40B4-BE49-F238E27FC236}">
                <a16:creationId xmlns:a16="http://schemas.microsoft.com/office/drawing/2014/main" id="{0548F197-3BF8-0678-AFBF-6F60FB6D8D9C}"/>
              </a:ext>
            </a:extLst>
          </p:cNvPr>
          <p:cNvSpPr/>
          <p:nvPr/>
        </p:nvSpPr>
        <p:spPr>
          <a:xfrm>
            <a:off x="6554759" y="168943"/>
            <a:ext cx="2248675" cy="128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16813160" y="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0D9BD8-137B-2F6A-A626-BDE2700F926B}"/>
              </a:ext>
            </a:extLst>
          </p:cNvPr>
          <p:cNvSpPr txBox="1"/>
          <p:nvPr/>
        </p:nvSpPr>
        <p:spPr>
          <a:xfrm>
            <a:off x="-13748" y="1581892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spc="1000" dirty="0" err="1">
                <a:solidFill>
                  <a:schemeClr val="bg1"/>
                </a:solidFill>
              </a:rPr>
              <a:t>Welcome</a:t>
            </a:r>
            <a:endParaRPr lang="es-MX" b="1" spc="1000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AFEE8A-2B78-AB94-EE79-768D91A818D7}"/>
              </a:ext>
            </a:extLst>
          </p:cNvPr>
          <p:cNvSpPr txBox="1"/>
          <p:nvPr/>
        </p:nvSpPr>
        <p:spPr>
          <a:xfrm>
            <a:off x="3547492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Instructions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506390-FC53-069E-EAE1-2A6CFDF24EE9}"/>
              </a:ext>
            </a:extLst>
          </p:cNvPr>
          <p:cNvSpPr txBox="1"/>
          <p:nvPr/>
        </p:nvSpPr>
        <p:spPr>
          <a:xfrm>
            <a:off x="6427240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Contact</a:t>
            </a:r>
            <a:endParaRPr lang="es-MX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2B408D-E7D9-D2DD-61EF-76F6D0D4A369}"/>
              </a:ext>
            </a:extLst>
          </p:cNvPr>
          <p:cNvSpPr txBox="1"/>
          <p:nvPr/>
        </p:nvSpPr>
        <p:spPr>
          <a:xfrm>
            <a:off x="8803435" y="1533270"/>
            <a:ext cx="310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Further</a:t>
            </a:r>
            <a:r>
              <a:rPr lang="es-MX" sz="2000" b="1" dirty="0"/>
              <a:t> </a:t>
            </a:r>
            <a:r>
              <a:rPr lang="es-MX" sz="2000" b="1" dirty="0" err="1"/>
              <a:t>information</a:t>
            </a:r>
            <a:endParaRPr lang="es-MX" sz="2000" b="1" dirty="0"/>
          </a:p>
        </p:txBody>
      </p:sp>
      <p:pic>
        <p:nvPicPr>
          <p:cNvPr id="2" name="UCA" descr="Logotipo&#10;&#10;Descripción generada automáticamente">
            <a:extLst>
              <a:ext uri="{FF2B5EF4-FFF2-40B4-BE49-F238E27FC236}">
                <a16:creationId xmlns:a16="http://schemas.microsoft.com/office/drawing/2014/main" id="{F8B0987F-AA87-018D-EBEF-DAF90725D8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1"/>
          <a:stretch/>
        </p:blipFill>
        <p:spPr>
          <a:xfrm>
            <a:off x="4819733" y="2636291"/>
            <a:ext cx="2511845" cy="25435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3637799" y="2247196"/>
            <a:ext cx="487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sz="2400" b="0" spc="0" dirty="0" err="1">
                <a:latin typeface="Rockwell Extra Bold" panose="02060903040505020403" pitchFamily="18" charset="0"/>
              </a:rPr>
              <a:t>Welcome</a:t>
            </a:r>
            <a:r>
              <a:rPr lang="es-MX" sz="2400" b="0" spc="0" dirty="0">
                <a:latin typeface="Rockwell Extra Bold" panose="02060903040505020403" pitchFamily="18" charset="0"/>
              </a:rPr>
              <a:t> to UCA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221286" y="3120955"/>
            <a:ext cx="39578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Internationalisation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office of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Universidad de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Cadiz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would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like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to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welcome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all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nominated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students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for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the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academic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</a:t>
            </a:r>
            <a:r>
              <a:rPr lang="es-MX" sz="2000" dirty="0" err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year</a:t>
            </a:r>
            <a:r>
              <a:rPr lang="es-MX" sz="2000" dirty="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 2024-25</a:t>
            </a: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241071" y="3099127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6978473" y="3090211"/>
            <a:ext cx="914400" cy="9144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49F83C63-86DC-58BE-CB72-CDA98B33BB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4"/>
          <a:stretch/>
        </p:blipFill>
        <p:spPr>
          <a:xfrm>
            <a:off x="810730" y="42830"/>
            <a:ext cx="1389497" cy="1496233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C1D16D09-77F4-ECD3-D6EE-BEFB17A2DE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57" y="218107"/>
            <a:ext cx="1315150" cy="1260066"/>
          </a:xfrm>
          <a:prstGeom prst="rect">
            <a:avLst/>
          </a:prstGeom>
        </p:spPr>
      </p:pic>
      <p:pic>
        <p:nvPicPr>
          <p:cNvPr id="56" name="Imagen 55" descr="Forma&#10;&#10;Descripción generada automáticamente con confianza media">
            <a:hlinkClick r:id="rId4" action="ppaction://hlinksldjump"/>
            <a:extLst>
              <a:ext uri="{FF2B5EF4-FFF2-40B4-BE49-F238E27FC236}">
                <a16:creationId xmlns:a16="http://schemas.microsoft.com/office/drawing/2014/main" id="{9C213850-BA02-3598-BF45-9275A05A1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7" y="321758"/>
            <a:ext cx="1257540" cy="984162"/>
          </a:xfrm>
          <a:prstGeom prst="rect">
            <a:avLst/>
          </a:prstGeom>
        </p:spPr>
      </p:pic>
      <p:pic>
        <p:nvPicPr>
          <p:cNvPr id="58" name="Imagen 57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22DD2C18-C5FF-421A-8784-585C87C1E9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11" y="166073"/>
            <a:ext cx="1060908" cy="12479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FE0271-1EBC-50A7-4C44-44ED0BD1BE26}"/>
              </a:ext>
            </a:extLst>
          </p:cNvPr>
          <p:cNvSpPr txBox="1"/>
          <p:nvPr/>
        </p:nvSpPr>
        <p:spPr>
          <a:xfrm>
            <a:off x="7949466" y="3074772"/>
            <a:ext cx="39578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dirty="0" err="1"/>
              <a:t>An</a:t>
            </a:r>
            <a:r>
              <a:rPr lang="es-MX" dirty="0"/>
              <a:t> </a:t>
            </a:r>
            <a:r>
              <a:rPr lang="es-MX" dirty="0" err="1"/>
              <a:t>international</a:t>
            </a:r>
            <a:r>
              <a:rPr lang="es-MX" dirty="0"/>
              <a:t> </a:t>
            </a:r>
            <a:r>
              <a:rPr lang="es-MX" dirty="0" err="1"/>
              <a:t>mobility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a </a:t>
            </a:r>
            <a:r>
              <a:rPr lang="es-MX" dirty="0" err="1"/>
              <a:t>great</a:t>
            </a:r>
            <a:r>
              <a:rPr lang="es-MX" dirty="0"/>
              <a:t> </a:t>
            </a:r>
            <a:r>
              <a:rPr lang="es-MX" dirty="0" err="1"/>
              <a:t>oportunity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students</a:t>
            </a:r>
            <a:r>
              <a:rPr lang="es-MX" dirty="0"/>
              <a:t> to </a:t>
            </a:r>
            <a:r>
              <a:rPr lang="es-MX" dirty="0" err="1"/>
              <a:t>enriching</a:t>
            </a:r>
            <a:r>
              <a:rPr lang="es-MX" dirty="0"/>
              <a:t> </a:t>
            </a:r>
            <a:r>
              <a:rPr lang="es-MX" dirty="0" err="1"/>
              <a:t>both</a:t>
            </a:r>
            <a:r>
              <a:rPr lang="es-MX" dirty="0"/>
              <a:t> </a:t>
            </a:r>
            <a:r>
              <a:rPr lang="es-MX" dirty="0" err="1"/>
              <a:t>their</a:t>
            </a:r>
            <a:r>
              <a:rPr lang="es-MX" dirty="0"/>
              <a:t> profesional and </a:t>
            </a:r>
            <a:r>
              <a:rPr lang="es-MX" dirty="0" err="1"/>
              <a:t>academic</a:t>
            </a:r>
            <a:r>
              <a:rPr lang="es-MX" dirty="0"/>
              <a:t> </a:t>
            </a:r>
            <a:r>
              <a:rPr lang="es-MX" dirty="0" err="1"/>
              <a:t>lives</a:t>
            </a:r>
            <a:r>
              <a:rPr lang="es-MX" dirty="0"/>
              <a:t> </a:t>
            </a:r>
            <a:r>
              <a:rPr lang="es-MX" dirty="0" err="1"/>
              <a:t>by</a:t>
            </a:r>
            <a:r>
              <a:rPr lang="es-MX" dirty="0"/>
              <a:t> </a:t>
            </a:r>
            <a:r>
              <a:rPr lang="es-MX" dirty="0" err="1"/>
              <a:t>means</a:t>
            </a:r>
            <a:r>
              <a:rPr lang="es-MX" dirty="0"/>
              <a:t> of </a:t>
            </a:r>
            <a:r>
              <a:rPr lang="es-MX" dirty="0" err="1"/>
              <a:t>achieving</a:t>
            </a:r>
            <a:r>
              <a:rPr lang="es-MX" dirty="0"/>
              <a:t> new </a:t>
            </a:r>
            <a:r>
              <a:rPr lang="es-MX" dirty="0" err="1"/>
              <a:t>experiences</a:t>
            </a:r>
            <a:r>
              <a:rPr lang="es-MX" dirty="0"/>
              <a:t>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49F13-3CE1-83C0-FB7F-57A6326DFA08}"/>
              </a:ext>
            </a:extLst>
          </p:cNvPr>
          <p:cNvSpPr txBox="1"/>
          <p:nvPr/>
        </p:nvSpPr>
        <p:spPr>
          <a:xfrm>
            <a:off x="-21118" y="5953348"/>
            <a:ext cx="12209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dirty="0" err="1"/>
              <a:t>This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beginning</a:t>
            </a:r>
            <a:r>
              <a:rPr lang="es-MX" dirty="0"/>
              <a:t> of </a:t>
            </a:r>
            <a:r>
              <a:rPr lang="es-MX" dirty="0" err="1"/>
              <a:t>your</a:t>
            </a:r>
            <a:r>
              <a:rPr lang="es-MX" dirty="0"/>
              <a:t> </a:t>
            </a:r>
            <a:r>
              <a:rPr lang="es-MX" dirty="0" err="1"/>
              <a:t>stay</a:t>
            </a:r>
            <a:r>
              <a:rPr lang="es-MX" dirty="0"/>
              <a:t> at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University</a:t>
            </a:r>
            <a:r>
              <a:rPr lang="es-MX" dirty="0"/>
              <a:t> and </a:t>
            </a:r>
            <a:r>
              <a:rPr lang="es-MX" dirty="0" err="1"/>
              <a:t>Province</a:t>
            </a:r>
            <a:r>
              <a:rPr lang="es-MX" dirty="0"/>
              <a:t> of </a:t>
            </a:r>
            <a:r>
              <a:rPr lang="es-MX" dirty="0" err="1"/>
              <a:t>Cadiz</a:t>
            </a:r>
            <a:r>
              <a:rPr lang="es-MX" dirty="0"/>
              <a:t>. </a:t>
            </a:r>
            <a:r>
              <a:rPr lang="es-MX" dirty="0" err="1"/>
              <a:t>We</a:t>
            </a:r>
            <a:r>
              <a:rPr lang="es-MX" dirty="0"/>
              <a:t> </a:t>
            </a:r>
            <a:r>
              <a:rPr lang="es-MX" dirty="0" err="1"/>
              <a:t>really</a:t>
            </a:r>
            <a:r>
              <a:rPr lang="es-MX" dirty="0"/>
              <a:t> hope </a:t>
            </a:r>
            <a:r>
              <a:rPr lang="es-MX" dirty="0" err="1"/>
              <a:t>this</a:t>
            </a:r>
            <a:r>
              <a:rPr lang="es-MX" dirty="0"/>
              <a:t> new </a:t>
            </a:r>
            <a:r>
              <a:rPr lang="es-MX" dirty="0" err="1"/>
              <a:t>period</a:t>
            </a:r>
            <a:r>
              <a:rPr lang="es-MX" dirty="0"/>
              <a:t> of </a:t>
            </a:r>
            <a:r>
              <a:rPr lang="es-MX" dirty="0" err="1"/>
              <a:t>your</a:t>
            </a:r>
            <a:r>
              <a:rPr lang="es-MX" dirty="0"/>
              <a:t> </a:t>
            </a:r>
            <a:r>
              <a:rPr lang="es-MX" dirty="0" err="1"/>
              <a:t>life</a:t>
            </a:r>
            <a:r>
              <a:rPr lang="es-MX" dirty="0"/>
              <a:t> </a:t>
            </a:r>
            <a:r>
              <a:rPr lang="es-MX" dirty="0" err="1"/>
              <a:t>strengthens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visión of a </a:t>
            </a:r>
            <a:r>
              <a:rPr lang="es-MX" dirty="0" err="1"/>
              <a:t>sustainable</a:t>
            </a:r>
            <a:r>
              <a:rPr lang="es-MX" dirty="0"/>
              <a:t>, inclusive and human </a:t>
            </a:r>
            <a:r>
              <a:rPr lang="es-MX" dirty="0" err="1"/>
              <a:t>vision</a:t>
            </a:r>
            <a:r>
              <a:rPr lang="es-MX" dirty="0"/>
              <a:t> of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world</a:t>
            </a:r>
            <a:r>
              <a:rPr lang="es-MX" dirty="0"/>
              <a:t>. </a:t>
            </a:r>
            <a:r>
              <a:rPr lang="es-MX" dirty="0" err="1"/>
              <a:t>Thanks</a:t>
            </a:r>
            <a:r>
              <a:rPr lang="es-MX" dirty="0"/>
              <a:t>.</a:t>
            </a:r>
          </a:p>
        </p:txBody>
      </p:sp>
      <p:pic>
        <p:nvPicPr>
          <p:cNvPr id="14" name="Gráfico 13" descr="Flecha: curva con sentido de las agujas del reloj con relleno sólido">
            <a:extLst>
              <a:ext uri="{FF2B5EF4-FFF2-40B4-BE49-F238E27FC236}">
                <a16:creationId xmlns:a16="http://schemas.microsoft.com/office/drawing/2014/main" id="{3A3BD46A-8318-6782-5DD7-7A2A897BC7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5603941" y="50869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hlinkClick r:id="rId2" action="ppaction://hlinksldjump"/>
            <a:extLst>
              <a:ext uri="{FF2B5EF4-FFF2-40B4-BE49-F238E27FC236}">
                <a16:creationId xmlns:a16="http://schemas.microsoft.com/office/drawing/2014/main" id="{DA7C10FE-2603-A38A-3A58-10FF9AB64763}"/>
              </a:ext>
            </a:extLst>
          </p:cNvPr>
          <p:cNvSpPr/>
          <p:nvPr/>
        </p:nvSpPr>
        <p:spPr>
          <a:xfrm>
            <a:off x="9372600" y="42830"/>
            <a:ext cx="2248675" cy="14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hlinkClick r:id="rId3" action="ppaction://hlinksldjump"/>
            <a:extLst>
              <a:ext uri="{FF2B5EF4-FFF2-40B4-BE49-F238E27FC236}">
                <a16:creationId xmlns:a16="http://schemas.microsoft.com/office/drawing/2014/main" id="{D21BCA04-F813-DFD4-D96B-719339ED77B3}"/>
              </a:ext>
            </a:extLst>
          </p:cNvPr>
          <p:cNvSpPr/>
          <p:nvPr/>
        </p:nvSpPr>
        <p:spPr>
          <a:xfrm>
            <a:off x="6554759" y="168943"/>
            <a:ext cx="2248675" cy="128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Logotipo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E5232116-6D61-1975-B0A7-8A7A7D11BF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986" r="-3071" b="25425"/>
          <a:stretch/>
        </p:blipFill>
        <p:spPr>
          <a:xfrm>
            <a:off x="823696" y="84617"/>
            <a:ext cx="1416798" cy="1434692"/>
          </a:xfrm>
          <a:prstGeom prst="rect">
            <a:avLst/>
          </a:prstGeom>
        </p:spPr>
      </p:pic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13756268" y="-2540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rgbClr val="10761F">
                  <a:shade val="30000"/>
                  <a:satMod val="115000"/>
                </a:srgbClr>
              </a:gs>
              <a:gs pos="50000">
                <a:srgbClr val="10761F">
                  <a:shade val="67500"/>
                  <a:satMod val="115000"/>
                </a:srgbClr>
              </a:gs>
              <a:gs pos="100000">
                <a:srgbClr val="10761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0D9BD8-137B-2F6A-A626-BDE2700F926B}"/>
              </a:ext>
            </a:extLst>
          </p:cNvPr>
          <p:cNvSpPr txBox="1"/>
          <p:nvPr/>
        </p:nvSpPr>
        <p:spPr>
          <a:xfrm>
            <a:off x="161917" y="1535510"/>
            <a:ext cx="269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Welcome</a:t>
            </a:r>
            <a:endParaRPr lang="es-MX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AFEE8A-2B78-AB94-EE79-768D91A818D7}"/>
              </a:ext>
            </a:extLst>
          </p:cNvPr>
          <p:cNvSpPr txBox="1"/>
          <p:nvPr/>
        </p:nvSpPr>
        <p:spPr>
          <a:xfrm>
            <a:off x="2852151" y="1562625"/>
            <a:ext cx="370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Instructions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3075168" y="2219702"/>
            <a:ext cx="595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0" spc="0">
                <a:solidFill>
                  <a:schemeClr val="bg1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s-MX" dirty="0"/>
              <a:t>Instructions:</a:t>
            </a:r>
          </a:p>
          <a:p>
            <a:r>
              <a:rPr lang="es-MX" dirty="0"/>
              <a:t>Pre-</a:t>
            </a:r>
            <a:r>
              <a:rPr lang="es-MX" dirty="0" err="1"/>
              <a:t>registration</a:t>
            </a:r>
            <a:r>
              <a:rPr lang="es-MX" dirty="0"/>
              <a:t> y </a:t>
            </a:r>
            <a:r>
              <a:rPr lang="es-MX" dirty="0" err="1"/>
              <a:t>Registration</a:t>
            </a:r>
            <a:endParaRPr lang="es-MX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220911" y="3371665"/>
            <a:ext cx="3955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whole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 </a:t>
            </a:r>
            <a:r>
              <a:rPr lang="es-MX" dirty="0" err="1"/>
              <a:t>involves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following</a:t>
            </a:r>
            <a:r>
              <a:rPr lang="es-MX" dirty="0"/>
              <a:t> </a:t>
            </a:r>
            <a:r>
              <a:rPr lang="es-MX" dirty="0" err="1"/>
              <a:t>actors</a:t>
            </a:r>
            <a:r>
              <a:rPr lang="es-MX" dirty="0"/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es-MX" b="1" dirty="0">
                <a:solidFill>
                  <a:srgbClr val="0028CF"/>
                </a:solidFill>
              </a:rPr>
              <a:t>Home </a:t>
            </a:r>
            <a:r>
              <a:rPr lang="es-MX" b="1" dirty="0" err="1">
                <a:solidFill>
                  <a:srgbClr val="0028CF"/>
                </a:solidFill>
              </a:rPr>
              <a:t>University</a:t>
            </a:r>
            <a:r>
              <a:rPr lang="es-MX" b="1" dirty="0">
                <a:solidFill>
                  <a:srgbClr val="0028CF"/>
                </a:solidFill>
              </a:rPr>
              <a:t>:</a:t>
            </a:r>
            <a:r>
              <a:rPr lang="es-MX" dirty="0">
                <a:solidFill>
                  <a:srgbClr val="0028CF"/>
                </a:solidFill>
              </a:rPr>
              <a:t> </a:t>
            </a:r>
            <a:r>
              <a:rPr lang="es-MX" dirty="0" err="1"/>
              <a:t>They</a:t>
            </a:r>
            <a:r>
              <a:rPr lang="es-MX" dirty="0"/>
              <a:t> </a:t>
            </a:r>
            <a:r>
              <a:rPr lang="es-MX" dirty="0" err="1"/>
              <a:t>nominate</a:t>
            </a:r>
            <a:r>
              <a:rPr lang="es-MX" dirty="0"/>
              <a:t> </a:t>
            </a:r>
            <a:r>
              <a:rPr lang="es-MX" dirty="0" err="1"/>
              <a:t>you</a:t>
            </a:r>
            <a:r>
              <a:rPr lang="es-MX" dirty="0"/>
              <a:t> as </a:t>
            </a:r>
            <a:r>
              <a:rPr lang="es-MX" dirty="0" err="1"/>
              <a:t>an</a:t>
            </a:r>
            <a:r>
              <a:rPr lang="es-MX" dirty="0"/>
              <a:t> Erasmus </a:t>
            </a:r>
            <a:r>
              <a:rPr lang="es-MX" dirty="0" err="1"/>
              <a:t>student</a:t>
            </a:r>
            <a:r>
              <a:rPr lang="es-MX" dirty="0"/>
              <a:t>.</a:t>
            </a:r>
            <a:endParaRPr lang="es-MX" b="1" dirty="0"/>
          </a:p>
          <a:p>
            <a:pPr marL="457200" indent="-457200">
              <a:buFont typeface="+mj-lt"/>
              <a:buAutoNum type="alphaLcParenR"/>
            </a:pPr>
            <a:r>
              <a:rPr lang="es-MX" b="1" dirty="0">
                <a:solidFill>
                  <a:srgbClr val="F25900"/>
                </a:solidFill>
              </a:rPr>
              <a:t>Universidad de Cádiz:</a:t>
            </a:r>
            <a:r>
              <a:rPr lang="es-MX" dirty="0">
                <a:solidFill>
                  <a:srgbClr val="F25900"/>
                </a:solidFill>
              </a:rPr>
              <a:t> </a:t>
            </a:r>
            <a:r>
              <a:rPr lang="es-MX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Internasionalisation</a:t>
            </a:r>
            <a:r>
              <a:rPr lang="es-MX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office in </a:t>
            </a:r>
            <a:r>
              <a:rPr lang="es-MX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charge</a:t>
            </a:r>
            <a:r>
              <a:rPr lang="es-MX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administrative </a:t>
            </a:r>
            <a:r>
              <a:rPr lang="es-MX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matters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es-MX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149882" y="3170713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7095498" y="3170714"/>
            <a:ext cx="914400" cy="914400"/>
          </a:xfrm>
          <a:prstGeom prst="rect">
            <a:avLst/>
          </a:prstGeom>
        </p:spPr>
      </p:pic>
      <p:grpSp>
        <p:nvGrpSpPr>
          <p:cNvPr id="53" name="UCA">
            <a:extLst>
              <a:ext uri="{FF2B5EF4-FFF2-40B4-BE49-F238E27FC236}">
                <a16:creationId xmlns:a16="http://schemas.microsoft.com/office/drawing/2014/main" id="{F0F5BC42-1D24-8C49-C20B-9421A7279E9D}"/>
              </a:ext>
            </a:extLst>
          </p:cNvPr>
          <p:cNvGrpSpPr/>
          <p:nvPr/>
        </p:nvGrpSpPr>
        <p:grpSpPr>
          <a:xfrm>
            <a:off x="4749094" y="3366123"/>
            <a:ext cx="2817894" cy="2290330"/>
            <a:chOff x="3095745" y="3805393"/>
            <a:chExt cx="352840" cy="354717"/>
          </a:xfr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4" name="Google Shape;11156;p100">
              <a:extLst>
                <a:ext uri="{FF2B5EF4-FFF2-40B4-BE49-F238E27FC236}">
                  <a16:creationId xmlns:a16="http://schemas.microsoft.com/office/drawing/2014/main" id="{E9D4B97F-957B-BF79-E5D4-1EBD1E4015C0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1157;p100">
              <a:extLst>
                <a:ext uri="{FF2B5EF4-FFF2-40B4-BE49-F238E27FC236}">
                  <a16:creationId xmlns:a16="http://schemas.microsoft.com/office/drawing/2014/main" id="{78583073-1F16-91F6-A680-31E8B1B10092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1158;p100">
              <a:extLst>
                <a:ext uri="{FF2B5EF4-FFF2-40B4-BE49-F238E27FC236}">
                  <a16:creationId xmlns:a16="http://schemas.microsoft.com/office/drawing/2014/main" id="{EEEEF66B-6E20-019A-DAFE-0630F03BC80A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1159;p100">
              <a:extLst>
                <a:ext uri="{FF2B5EF4-FFF2-40B4-BE49-F238E27FC236}">
                  <a16:creationId xmlns:a16="http://schemas.microsoft.com/office/drawing/2014/main" id="{819C257F-49C8-0683-3D49-93E43A017AC3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1160;p100">
              <a:extLst>
                <a:ext uri="{FF2B5EF4-FFF2-40B4-BE49-F238E27FC236}">
                  <a16:creationId xmlns:a16="http://schemas.microsoft.com/office/drawing/2014/main" id="{6229BB3C-8D9E-AA3A-FF8C-A9C615D5C1C5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1161;p100">
              <a:extLst>
                <a:ext uri="{FF2B5EF4-FFF2-40B4-BE49-F238E27FC236}">
                  <a16:creationId xmlns:a16="http://schemas.microsoft.com/office/drawing/2014/main" id="{4B58DC21-1D5C-1623-42A4-BF8C203D420A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107" name="Imagen 106" descr="Icono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E89FC78E-CDCE-345E-A06D-ABA3A2BCD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74" y="229324"/>
            <a:ext cx="1289126" cy="1235132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F553AD66-A862-E06B-9FC7-4B02E8F77B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7" y="321758"/>
            <a:ext cx="1257540" cy="984162"/>
          </a:xfrm>
          <a:prstGeom prst="rect">
            <a:avLst/>
          </a:prstGeom>
        </p:spPr>
      </p:pic>
      <p:pic>
        <p:nvPicPr>
          <p:cNvPr id="13" name="Imagen 12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9C42B94B-00A3-AEF0-E04D-DF8D9FCAD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11" y="166073"/>
            <a:ext cx="1060908" cy="124791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E9539C-035D-58E1-3920-516D69F07DA6}"/>
              </a:ext>
            </a:extLst>
          </p:cNvPr>
          <p:cNvSpPr txBox="1"/>
          <p:nvPr/>
        </p:nvSpPr>
        <p:spPr>
          <a:xfrm>
            <a:off x="6427239" y="152244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Contact</a:t>
            </a:r>
            <a:endParaRPr lang="es-MX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0B0846-9880-06BC-53BC-274DB6657BEB}"/>
              </a:ext>
            </a:extLst>
          </p:cNvPr>
          <p:cNvSpPr txBox="1"/>
          <p:nvPr/>
        </p:nvSpPr>
        <p:spPr>
          <a:xfrm>
            <a:off x="8641975" y="1533270"/>
            <a:ext cx="3331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Further</a:t>
            </a:r>
            <a:r>
              <a:rPr lang="es-MX" sz="2000" b="1" dirty="0"/>
              <a:t> </a:t>
            </a:r>
            <a:r>
              <a:rPr lang="es-MX" sz="2000" b="1" dirty="0" err="1"/>
              <a:t>Information</a:t>
            </a:r>
            <a:endParaRPr lang="es-MX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61FC8D6-8907-CD02-29FE-18CC84E4FCE2}"/>
              </a:ext>
            </a:extLst>
          </p:cNvPr>
          <p:cNvSpPr txBox="1"/>
          <p:nvPr/>
        </p:nvSpPr>
        <p:spPr>
          <a:xfrm>
            <a:off x="8110243" y="3366123"/>
            <a:ext cx="3862812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marL="457200" indent="-457200">
              <a:buFont typeface="+mj-lt"/>
              <a:buAutoNum type="alphaLcParenR"/>
            </a:pPr>
            <a:r>
              <a:rPr lang="es-MX" sz="100" b="1" dirty="0">
                <a:solidFill>
                  <a:srgbClr val="0E661B"/>
                </a:solidFill>
              </a:rPr>
              <a:t>Coordinadores Académicos:</a:t>
            </a:r>
            <a:r>
              <a:rPr lang="es-MX" sz="100" dirty="0">
                <a:solidFill>
                  <a:srgbClr val="0E661B"/>
                </a:solidFill>
              </a:rPr>
              <a:t> </a:t>
            </a:r>
            <a:endParaRPr lang="es-MX" sz="100" b="1" dirty="0">
              <a:solidFill>
                <a:srgbClr val="0E661B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s-MX" sz="100" b="1" dirty="0">
                <a:solidFill>
                  <a:srgbClr val="0E661B"/>
                </a:solidFill>
              </a:rPr>
              <a:t>Secretaría Campus:</a:t>
            </a:r>
          </a:p>
          <a:p>
            <a:pPr marL="457200" indent="-457200">
              <a:buFont typeface="+mj-lt"/>
              <a:buAutoNum type="alphaLcParenR"/>
            </a:pPr>
            <a:r>
              <a:rPr lang="es-MX" b="1" dirty="0" err="1">
                <a:solidFill>
                  <a:srgbClr val="25CB25"/>
                </a:solidFill>
              </a:rPr>
              <a:t>Academic</a:t>
            </a:r>
            <a:r>
              <a:rPr lang="es-MX" b="1" dirty="0">
                <a:solidFill>
                  <a:srgbClr val="25CB25"/>
                </a:solidFill>
              </a:rPr>
              <a:t> </a:t>
            </a:r>
            <a:r>
              <a:rPr lang="es-MX" b="1" dirty="0" err="1">
                <a:solidFill>
                  <a:srgbClr val="25CB25"/>
                </a:solidFill>
              </a:rPr>
              <a:t>coordinator</a:t>
            </a:r>
            <a:r>
              <a:rPr lang="es-MX" b="1" dirty="0">
                <a:solidFill>
                  <a:srgbClr val="25CB25"/>
                </a:solidFill>
              </a:rPr>
              <a:t>:</a:t>
            </a:r>
            <a:r>
              <a:rPr lang="es-MX" dirty="0">
                <a:solidFill>
                  <a:srgbClr val="25CB25"/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They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will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help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you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with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academic</a:t>
            </a:r>
            <a:r>
              <a:rPr lang="es-MX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matters</a:t>
            </a:r>
            <a:r>
              <a:rPr lang="es-MX" i="1" dirty="0"/>
              <a:t>.</a:t>
            </a:r>
            <a:endParaRPr lang="es-MX" b="1" dirty="0"/>
          </a:p>
        </p:txBody>
      </p:sp>
      <p:pic>
        <p:nvPicPr>
          <p:cNvPr id="28" name="Gráfico 27" descr="Flecha: curva con sentido de las agujas del reloj con relleno sólido">
            <a:extLst>
              <a:ext uri="{FF2B5EF4-FFF2-40B4-BE49-F238E27FC236}">
                <a16:creationId xmlns:a16="http://schemas.microsoft.com/office/drawing/2014/main" id="{7DDDE96B-292D-DBA2-E063-29E6D4A462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78387" flipH="1">
            <a:off x="7446336" y="5195418"/>
            <a:ext cx="914400" cy="9144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D10EE17B-7309-023E-B6DE-EC377F8DC97C}"/>
              </a:ext>
            </a:extLst>
          </p:cNvPr>
          <p:cNvSpPr txBox="1"/>
          <p:nvPr/>
        </p:nvSpPr>
        <p:spPr>
          <a:xfrm>
            <a:off x="8110244" y="5038945"/>
            <a:ext cx="3862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dirty="0" err="1"/>
              <a:t>Please</a:t>
            </a:r>
            <a:r>
              <a:rPr lang="es-MX" dirty="0"/>
              <a:t> </a:t>
            </a:r>
            <a:r>
              <a:rPr lang="es-MX" dirty="0" err="1"/>
              <a:t>click</a:t>
            </a:r>
            <a:r>
              <a:rPr lang="es-MX" dirty="0"/>
              <a:t> </a:t>
            </a:r>
            <a:r>
              <a:rPr lang="es-MX" dirty="0">
                <a:solidFill>
                  <a:schemeClr val="tx1"/>
                </a:solidFill>
                <a:highlight>
                  <a:srgbClr val="FFFF00"/>
                </a:highlight>
                <a:hlinkClick r:id="rId12" action="ppaction://hlinksldjump"/>
              </a:rPr>
              <a:t>Here</a:t>
            </a:r>
            <a:r>
              <a:rPr lang="es-MX" dirty="0"/>
              <a:t> to </a:t>
            </a:r>
            <a:r>
              <a:rPr lang="es-MX" dirty="0" err="1"/>
              <a:t>start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44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hlinkClick r:id="rId2" action="ppaction://hlinksldjump"/>
            <a:extLst>
              <a:ext uri="{FF2B5EF4-FFF2-40B4-BE49-F238E27FC236}">
                <a16:creationId xmlns:a16="http://schemas.microsoft.com/office/drawing/2014/main" id="{F1E3A705-E2BA-3132-086C-B36510177B01}"/>
              </a:ext>
            </a:extLst>
          </p:cNvPr>
          <p:cNvSpPr/>
          <p:nvPr/>
        </p:nvSpPr>
        <p:spPr>
          <a:xfrm>
            <a:off x="9760757" y="157267"/>
            <a:ext cx="2248675" cy="1462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hlinkClick r:id="rId3" action="ppaction://hlinksldjump"/>
            <a:extLst>
              <a:ext uri="{FF2B5EF4-FFF2-40B4-BE49-F238E27FC236}">
                <a16:creationId xmlns:a16="http://schemas.microsoft.com/office/drawing/2014/main" id="{D0762E35-1DE6-1EBB-909B-8A86CBB502E3}"/>
              </a:ext>
            </a:extLst>
          </p:cNvPr>
          <p:cNvSpPr/>
          <p:nvPr/>
        </p:nvSpPr>
        <p:spPr>
          <a:xfrm>
            <a:off x="3162464" y="149344"/>
            <a:ext cx="2458201" cy="136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10651344" y="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506390-FC53-069E-EAE1-2A6CFDF24EE9}"/>
              </a:ext>
            </a:extLst>
          </p:cNvPr>
          <p:cNvSpPr txBox="1"/>
          <p:nvPr/>
        </p:nvSpPr>
        <p:spPr>
          <a:xfrm>
            <a:off x="6597808" y="1560728"/>
            <a:ext cx="25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dirty="0" err="1"/>
              <a:t>Contact</a:t>
            </a:r>
            <a:endParaRPr lang="es-MX" dirty="0"/>
          </a:p>
        </p:txBody>
      </p:sp>
      <p:grpSp>
        <p:nvGrpSpPr>
          <p:cNvPr id="31" name="Google Shape;10988;p100">
            <a:extLst>
              <a:ext uri="{FF2B5EF4-FFF2-40B4-BE49-F238E27FC236}">
                <a16:creationId xmlns:a16="http://schemas.microsoft.com/office/drawing/2014/main" id="{5EBBDD99-A1EB-C72F-47DB-CE6E1DD0281C}"/>
              </a:ext>
            </a:extLst>
          </p:cNvPr>
          <p:cNvGrpSpPr/>
          <p:nvPr/>
        </p:nvGrpSpPr>
        <p:grpSpPr>
          <a:xfrm>
            <a:off x="7142219" y="317818"/>
            <a:ext cx="1250532" cy="973170"/>
            <a:chOff x="7108015" y="3396505"/>
            <a:chExt cx="344883" cy="290299"/>
          </a:xfrm>
          <a:solidFill>
            <a:schemeClr val="bg1"/>
          </a:solidFill>
        </p:grpSpPr>
        <p:sp>
          <p:nvSpPr>
            <p:cNvPr id="32" name="Google Shape;10989;p100">
              <a:extLst>
                <a:ext uri="{FF2B5EF4-FFF2-40B4-BE49-F238E27FC236}">
                  <a16:creationId xmlns:a16="http://schemas.microsoft.com/office/drawing/2014/main" id="{B4224153-9654-5AC8-6DDF-753DA6C04A45}"/>
                </a:ext>
              </a:extLst>
            </p:cNvPr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0990;p100">
              <a:extLst>
                <a:ext uri="{FF2B5EF4-FFF2-40B4-BE49-F238E27FC236}">
                  <a16:creationId xmlns:a16="http://schemas.microsoft.com/office/drawing/2014/main" id="{CAF6C3C7-131A-F5CB-57C1-68D89371CE84}"/>
                </a:ext>
              </a:extLst>
            </p:cNvPr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4" name="Google Shape;10991;p100">
              <a:extLst>
                <a:ext uri="{FF2B5EF4-FFF2-40B4-BE49-F238E27FC236}">
                  <a16:creationId xmlns:a16="http://schemas.microsoft.com/office/drawing/2014/main" id="{DCA80E44-07A9-61AD-5796-3D1F73B41044}"/>
                </a:ext>
              </a:extLst>
            </p:cNvPr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0992;p100">
              <a:extLst>
                <a:ext uri="{FF2B5EF4-FFF2-40B4-BE49-F238E27FC236}">
                  <a16:creationId xmlns:a16="http://schemas.microsoft.com/office/drawing/2014/main" id="{050EE8A4-55DD-7AA2-E571-268EBA4703CE}"/>
                </a:ext>
              </a:extLst>
            </p:cNvPr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4386642" y="2304248"/>
            <a:ext cx="269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0" spc="0">
                <a:solidFill>
                  <a:schemeClr val="bg1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s-MX" dirty="0" err="1"/>
              <a:t>Contact</a:t>
            </a:r>
            <a:endParaRPr lang="es-MX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721227" y="3120475"/>
            <a:ext cx="3139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 err="1"/>
              <a:t>Opening</a:t>
            </a:r>
            <a:r>
              <a:rPr lang="es-MX" b="1" dirty="0"/>
              <a:t> </a:t>
            </a:r>
            <a:r>
              <a:rPr lang="es-MX" b="1" dirty="0" err="1"/>
              <a:t>hours</a:t>
            </a:r>
            <a:r>
              <a:rPr lang="es-MX" b="1" dirty="0"/>
              <a:t>: </a:t>
            </a:r>
          </a:p>
          <a:p>
            <a:pPr algn="ctr"/>
            <a:r>
              <a:rPr lang="es-MX" dirty="0" err="1"/>
              <a:t>From</a:t>
            </a:r>
            <a:r>
              <a:rPr lang="es-MX" dirty="0"/>
              <a:t> 10:00 to 14:00.</a:t>
            </a: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929442" y="2886381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6767321" y="2886381"/>
            <a:ext cx="914400" cy="914400"/>
          </a:xfrm>
          <a:prstGeom prst="rect">
            <a:avLst/>
          </a:prstGeom>
        </p:spPr>
      </p:pic>
      <p:pic>
        <p:nvPicPr>
          <p:cNvPr id="48" name="Gráfico 47" descr="Flecha: curva con sentido de las agujas del reloj con relleno sólido">
            <a:extLst>
              <a:ext uri="{FF2B5EF4-FFF2-40B4-BE49-F238E27FC236}">
                <a16:creationId xmlns:a16="http://schemas.microsoft.com/office/drawing/2014/main" id="{D253D4DE-2FAA-D027-BFA8-BE4D7E1E57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941122" y="5344587"/>
            <a:ext cx="914400" cy="914400"/>
          </a:xfrm>
          <a:prstGeom prst="rect">
            <a:avLst/>
          </a:prstGeom>
        </p:spPr>
      </p:pic>
      <p:grpSp>
        <p:nvGrpSpPr>
          <p:cNvPr id="2" name="UCA">
            <a:extLst>
              <a:ext uri="{FF2B5EF4-FFF2-40B4-BE49-F238E27FC236}">
                <a16:creationId xmlns:a16="http://schemas.microsoft.com/office/drawing/2014/main" id="{CD2DD248-148F-39FD-6B7D-470C200CC7BA}"/>
              </a:ext>
            </a:extLst>
          </p:cNvPr>
          <p:cNvGrpSpPr/>
          <p:nvPr/>
        </p:nvGrpSpPr>
        <p:grpSpPr>
          <a:xfrm>
            <a:off x="4518194" y="3828361"/>
            <a:ext cx="2435524" cy="1457502"/>
            <a:chOff x="7108015" y="3396505"/>
            <a:chExt cx="344883" cy="290299"/>
          </a:xfrm>
          <a:gradFill flip="none" rotWithShape="1">
            <a:gsLst>
              <a:gs pos="0">
                <a:srgbClr val="C98D85"/>
              </a:gs>
              <a:gs pos="50000">
                <a:srgbClr val="993300">
                  <a:tint val="44500"/>
                  <a:satMod val="16000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Google Shape;10989;p100">
              <a:extLst>
                <a:ext uri="{FF2B5EF4-FFF2-40B4-BE49-F238E27FC236}">
                  <a16:creationId xmlns:a16="http://schemas.microsoft.com/office/drawing/2014/main" id="{109B1742-FBD8-EA8F-5B66-6696A1FCBA45}"/>
                </a:ext>
              </a:extLst>
            </p:cNvPr>
            <p:cNvSpPr/>
            <p:nvPr/>
          </p:nvSpPr>
          <p:spPr>
            <a:xfrm>
              <a:off x="7108015" y="3396505"/>
              <a:ext cx="344883" cy="290299"/>
            </a:xfrm>
            <a:custGeom>
              <a:avLst/>
              <a:gdLst/>
              <a:ahLst/>
              <a:cxnLst/>
              <a:rect l="l" t="t" r="r" b="b"/>
              <a:pathLst>
                <a:path w="10836" h="9121" extrusionOk="0">
                  <a:moveTo>
                    <a:pt x="4585" y="310"/>
                  </a:moveTo>
                  <a:cubicBezTo>
                    <a:pt x="4716" y="310"/>
                    <a:pt x="4847" y="369"/>
                    <a:pt x="4954" y="465"/>
                  </a:cubicBezTo>
                  <a:lnTo>
                    <a:pt x="5501" y="1012"/>
                  </a:lnTo>
                  <a:lnTo>
                    <a:pt x="4799" y="1012"/>
                  </a:lnTo>
                  <a:cubicBezTo>
                    <a:pt x="4716" y="1012"/>
                    <a:pt x="4620" y="977"/>
                    <a:pt x="4549" y="905"/>
                  </a:cubicBezTo>
                  <a:lnTo>
                    <a:pt x="3954" y="310"/>
                  </a:lnTo>
                  <a:close/>
                  <a:moveTo>
                    <a:pt x="5835" y="286"/>
                  </a:moveTo>
                  <a:cubicBezTo>
                    <a:pt x="5966" y="286"/>
                    <a:pt x="6097" y="346"/>
                    <a:pt x="6204" y="429"/>
                  </a:cubicBezTo>
                  <a:lnTo>
                    <a:pt x="6752" y="977"/>
                  </a:lnTo>
                  <a:lnTo>
                    <a:pt x="6632" y="977"/>
                  </a:lnTo>
                  <a:cubicBezTo>
                    <a:pt x="6549" y="977"/>
                    <a:pt x="6466" y="1060"/>
                    <a:pt x="6466" y="1143"/>
                  </a:cubicBezTo>
                  <a:cubicBezTo>
                    <a:pt x="6466" y="1239"/>
                    <a:pt x="6549" y="1310"/>
                    <a:pt x="6632" y="1310"/>
                  </a:cubicBezTo>
                  <a:lnTo>
                    <a:pt x="10192" y="1310"/>
                  </a:lnTo>
                  <a:cubicBezTo>
                    <a:pt x="10383" y="1310"/>
                    <a:pt x="10550" y="1477"/>
                    <a:pt x="10550" y="1667"/>
                  </a:cubicBezTo>
                  <a:lnTo>
                    <a:pt x="10550" y="8454"/>
                  </a:lnTo>
                  <a:lnTo>
                    <a:pt x="10514" y="8454"/>
                  </a:lnTo>
                  <a:cubicBezTo>
                    <a:pt x="10514" y="8644"/>
                    <a:pt x="10359" y="8811"/>
                    <a:pt x="10157" y="8811"/>
                  </a:cubicBezTo>
                  <a:lnTo>
                    <a:pt x="667" y="8811"/>
                  </a:lnTo>
                  <a:cubicBezTo>
                    <a:pt x="477" y="8811"/>
                    <a:pt x="310" y="8644"/>
                    <a:pt x="310" y="8454"/>
                  </a:cubicBezTo>
                  <a:lnTo>
                    <a:pt x="310" y="655"/>
                  </a:lnTo>
                  <a:cubicBezTo>
                    <a:pt x="310" y="465"/>
                    <a:pt x="465" y="298"/>
                    <a:pt x="667" y="298"/>
                  </a:cubicBezTo>
                  <a:lnTo>
                    <a:pt x="3275" y="298"/>
                  </a:lnTo>
                  <a:cubicBezTo>
                    <a:pt x="3406" y="298"/>
                    <a:pt x="3537" y="358"/>
                    <a:pt x="3644" y="453"/>
                  </a:cubicBezTo>
                  <a:lnTo>
                    <a:pt x="4311" y="1120"/>
                  </a:lnTo>
                  <a:cubicBezTo>
                    <a:pt x="4430" y="1239"/>
                    <a:pt x="4608" y="1310"/>
                    <a:pt x="4787" y="1310"/>
                  </a:cubicBezTo>
                  <a:lnTo>
                    <a:pt x="5870" y="1310"/>
                  </a:lnTo>
                  <a:cubicBezTo>
                    <a:pt x="5930" y="1310"/>
                    <a:pt x="5990" y="1262"/>
                    <a:pt x="6025" y="1203"/>
                  </a:cubicBezTo>
                  <a:cubicBezTo>
                    <a:pt x="6049" y="1143"/>
                    <a:pt x="6037" y="1072"/>
                    <a:pt x="5990" y="1024"/>
                  </a:cubicBezTo>
                  <a:lnTo>
                    <a:pt x="5251" y="286"/>
                  </a:lnTo>
                  <a:close/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454"/>
                  </a:lnTo>
                  <a:cubicBezTo>
                    <a:pt x="1" y="8823"/>
                    <a:pt x="298" y="9121"/>
                    <a:pt x="667" y="9121"/>
                  </a:cubicBezTo>
                  <a:lnTo>
                    <a:pt x="10157" y="9121"/>
                  </a:lnTo>
                  <a:cubicBezTo>
                    <a:pt x="10538" y="9121"/>
                    <a:pt x="10835" y="8823"/>
                    <a:pt x="10835" y="8454"/>
                  </a:cubicBezTo>
                  <a:lnTo>
                    <a:pt x="10835" y="1679"/>
                  </a:lnTo>
                  <a:cubicBezTo>
                    <a:pt x="10835" y="1310"/>
                    <a:pt x="10538" y="1012"/>
                    <a:pt x="10157" y="1012"/>
                  </a:cubicBezTo>
                  <a:lnTo>
                    <a:pt x="7168" y="1012"/>
                  </a:lnTo>
                  <a:lnTo>
                    <a:pt x="6394" y="238"/>
                  </a:lnTo>
                  <a:cubicBezTo>
                    <a:pt x="6228" y="72"/>
                    <a:pt x="6025" y="0"/>
                    <a:pt x="5799" y="0"/>
                  </a:cubicBezTo>
                  <a:close/>
                </a:path>
              </a:pathLst>
            </a:custGeom>
            <a:solidFill>
              <a:srgbClr val="001C9F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8" name="Google Shape;10990;p100">
              <a:extLst>
                <a:ext uri="{FF2B5EF4-FFF2-40B4-BE49-F238E27FC236}">
                  <a16:creationId xmlns:a16="http://schemas.microsoft.com/office/drawing/2014/main" id="{D01612C2-612C-5758-CDE5-E1643C62E3DE}"/>
                </a:ext>
              </a:extLst>
            </p:cNvPr>
            <p:cNvSpPr/>
            <p:nvPr/>
          </p:nvSpPr>
          <p:spPr>
            <a:xfrm>
              <a:off x="7211104" y="3487819"/>
              <a:ext cx="139468" cy="139500"/>
            </a:xfrm>
            <a:custGeom>
              <a:avLst/>
              <a:gdLst/>
              <a:ahLst/>
              <a:cxnLst/>
              <a:rect l="l" t="t" r="r" b="b"/>
              <a:pathLst>
                <a:path w="4382" h="4383" extrusionOk="0">
                  <a:moveTo>
                    <a:pt x="2370" y="1168"/>
                  </a:moveTo>
                  <a:cubicBezTo>
                    <a:pt x="2560" y="1168"/>
                    <a:pt x="2727" y="1334"/>
                    <a:pt x="2727" y="1525"/>
                  </a:cubicBezTo>
                  <a:lnTo>
                    <a:pt x="2727" y="1870"/>
                  </a:lnTo>
                  <a:cubicBezTo>
                    <a:pt x="2691" y="2144"/>
                    <a:pt x="2477" y="2382"/>
                    <a:pt x="2191" y="2382"/>
                  </a:cubicBezTo>
                  <a:cubicBezTo>
                    <a:pt x="1905" y="2382"/>
                    <a:pt x="1667" y="2144"/>
                    <a:pt x="1667" y="1870"/>
                  </a:cubicBezTo>
                  <a:lnTo>
                    <a:pt x="1667" y="1525"/>
                  </a:lnTo>
                  <a:cubicBezTo>
                    <a:pt x="1667" y="1334"/>
                    <a:pt x="1834" y="1168"/>
                    <a:pt x="2024" y="1168"/>
                  </a:cubicBezTo>
                  <a:close/>
                  <a:moveTo>
                    <a:pt x="2334" y="2680"/>
                  </a:moveTo>
                  <a:lnTo>
                    <a:pt x="2334" y="2775"/>
                  </a:lnTo>
                  <a:cubicBezTo>
                    <a:pt x="2370" y="2834"/>
                    <a:pt x="2381" y="2894"/>
                    <a:pt x="2417" y="2942"/>
                  </a:cubicBezTo>
                  <a:lnTo>
                    <a:pt x="2191" y="3156"/>
                  </a:lnTo>
                  <a:lnTo>
                    <a:pt x="2155" y="3156"/>
                  </a:lnTo>
                  <a:lnTo>
                    <a:pt x="1941" y="2942"/>
                  </a:lnTo>
                  <a:cubicBezTo>
                    <a:pt x="1965" y="2894"/>
                    <a:pt x="1977" y="2834"/>
                    <a:pt x="1977" y="2775"/>
                  </a:cubicBezTo>
                  <a:lnTo>
                    <a:pt x="1977" y="2680"/>
                  </a:lnTo>
                  <a:cubicBezTo>
                    <a:pt x="2036" y="2703"/>
                    <a:pt x="2096" y="2703"/>
                    <a:pt x="2155" y="2703"/>
                  </a:cubicBezTo>
                  <a:cubicBezTo>
                    <a:pt x="2215" y="2703"/>
                    <a:pt x="2274" y="2703"/>
                    <a:pt x="2334" y="2680"/>
                  </a:cubicBezTo>
                  <a:close/>
                  <a:moveTo>
                    <a:pt x="2203" y="334"/>
                  </a:moveTo>
                  <a:cubicBezTo>
                    <a:pt x="3227" y="334"/>
                    <a:pt x="4072" y="1179"/>
                    <a:pt x="4072" y="2203"/>
                  </a:cubicBezTo>
                  <a:cubicBezTo>
                    <a:pt x="4060" y="2787"/>
                    <a:pt x="3786" y="3311"/>
                    <a:pt x="3370" y="3668"/>
                  </a:cubicBezTo>
                  <a:lnTo>
                    <a:pt x="3370" y="3430"/>
                  </a:lnTo>
                  <a:cubicBezTo>
                    <a:pt x="3370" y="3239"/>
                    <a:pt x="3263" y="3073"/>
                    <a:pt x="3096" y="2977"/>
                  </a:cubicBezTo>
                  <a:lnTo>
                    <a:pt x="2691" y="2787"/>
                  </a:lnTo>
                  <a:lnTo>
                    <a:pt x="2691" y="2775"/>
                  </a:lnTo>
                  <a:lnTo>
                    <a:pt x="2691" y="2537"/>
                  </a:lnTo>
                  <a:cubicBezTo>
                    <a:pt x="2905" y="2382"/>
                    <a:pt x="3036" y="2132"/>
                    <a:pt x="3036" y="1870"/>
                  </a:cubicBezTo>
                  <a:lnTo>
                    <a:pt x="3036" y="1525"/>
                  </a:lnTo>
                  <a:cubicBezTo>
                    <a:pt x="3036" y="1156"/>
                    <a:pt x="2739" y="858"/>
                    <a:pt x="2370" y="858"/>
                  </a:cubicBezTo>
                  <a:lnTo>
                    <a:pt x="2024" y="858"/>
                  </a:lnTo>
                  <a:cubicBezTo>
                    <a:pt x="1655" y="858"/>
                    <a:pt x="1358" y="1156"/>
                    <a:pt x="1358" y="1525"/>
                  </a:cubicBezTo>
                  <a:lnTo>
                    <a:pt x="1358" y="1870"/>
                  </a:lnTo>
                  <a:cubicBezTo>
                    <a:pt x="1358" y="2132"/>
                    <a:pt x="1488" y="2382"/>
                    <a:pt x="1703" y="2537"/>
                  </a:cubicBezTo>
                  <a:lnTo>
                    <a:pt x="1703" y="2775"/>
                  </a:lnTo>
                  <a:lnTo>
                    <a:pt x="1703" y="2787"/>
                  </a:lnTo>
                  <a:lnTo>
                    <a:pt x="1298" y="2977"/>
                  </a:lnTo>
                  <a:cubicBezTo>
                    <a:pt x="1131" y="3073"/>
                    <a:pt x="1024" y="3239"/>
                    <a:pt x="1024" y="3430"/>
                  </a:cubicBezTo>
                  <a:lnTo>
                    <a:pt x="1024" y="3668"/>
                  </a:lnTo>
                  <a:cubicBezTo>
                    <a:pt x="596" y="3323"/>
                    <a:pt x="334" y="2799"/>
                    <a:pt x="334" y="2203"/>
                  </a:cubicBezTo>
                  <a:cubicBezTo>
                    <a:pt x="334" y="1179"/>
                    <a:pt x="1179" y="334"/>
                    <a:pt x="2203" y="334"/>
                  </a:cubicBezTo>
                  <a:close/>
                  <a:moveTo>
                    <a:pt x="2667" y="3120"/>
                  </a:moveTo>
                  <a:lnTo>
                    <a:pt x="2929" y="3251"/>
                  </a:lnTo>
                  <a:cubicBezTo>
                    <a:pt x="2989" y="3275"/>
                    <a:pt x="3036" y="3335"/>
                    <a:pt x="3036" y="3418"/>
                  </a:cubicBezTo>
                  <a:lnTo>
                    <a:pt x="3036" y="3858"/>
                  </a:lnTo>
                  <a:cubicBezTo>
                    <a:pt x="2786" y="3989"/>
                    <a:pt x="2489" y="4073"/>
                    <a:pt x="2179" y="4073"/>
                  </a:cubicBezTo>
                  <a:cubicBezTo>
                    <a:pt x="1858" y="4073"/>
                    <a:pt x="1584" y="3989"/>
                    <a:pt x="1310" y="3858"/>
                  </a:cubicBezTo>
                  <a:lnTo>
                    <a:pt x="1310" y="3418"/>
                  </a:lnTo>
                  <a:cubicBezTo>
                    <a:pt x="1310" y="3335"/>
                    <a:pt x="1358" y="3275"/>
                    <a:pt x="1417" y="3251"/>
                  </a:cubicBezTo>
                  <a:lnTo>
                    <a:pt x="1679" y="3120"/>
                  </a:lnTo>
                  <a:lnTo>
                    <a:pt x="1941" y="3370"/>
                  </a:lnTo>
                  <a:cubicBezTo>
                    <a:pt x="2000" y="3430"/>
                    <a:pt x="2084" y="3454"/>
                    <a:pt x="2179" y="3454"/>
                  </a:cubicBezTo>
                  <a:cubicBezTo>
                    <a:pt x="2262" y="3454"/>
                    <a:pt x="2334" y="3430"/>
                    <a:pt x="2417" y="3370"/>
                  </a:cubicBezTo>
                  <a:lnTo>
                    <a:pt x="2667" y="3120"/>
                  </a:lnTo>
                  <a:close/>
                  <a:moveTo>
                    <a:pt x="2191" y="1"/>
                  </a:moveTo>
                  <a:cubicBezTo>
                    <a:pt x="988" y="1"/>
                    <a:pt x="0" y="989"/>
                    <a:pt x="0" y="2192"/>
                  </a:cubicBezTo>
                  <a:cubicBezTo>
                    <a:pt x="0" y="3394"/>
                    <a:pt x="988" y="4382"/>
                    <a:pt x="2191" y="4382"/>
                  </a:cubicBezTo>
                  <a:cubicBezTo>
                    <a:pt x="3393" y="4382"/>
                    <a:pt x="4382" y="3394"/>
                    <a:pt x="4382" y="2192"/>
                  </a:cubicBezTo>
                  <a:cubicBezTo>
                    <a:pt x="4382" y="989"/>
                    <a:pt x="3393" y="1"/>
                    <a:pt x="2191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35000">
                  <a:schemeClr val="accent1">
                    <a:lumMod val="60000"/>
                    <a:lumOff val="40000"/>
                  </a:schemeClr>
                </a:gs>
                <a:gs pos="60000">
                  <a:schemeClr val="tx2">
                    <a:lumMod val="75000"/>
                    <a:lumOff val="2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0991;p100">
              <a:extLst>
                <a:ext uri="{FF2B5EF4-FFF2-40B4-BE49-F238E27FC236}">
                  <a16:creationId xmlns:a16="http://schemas.microsoft.com/office/drawing/2014/main" id="{0179B037-9DFA-AEA8-0204-13BD7AEB66E4}"/>
                </a:ext>
              </a:extLst>
            </p:cNvPr>
            <p:cNvSpPr/>
            <p:nvPr/>
          </p:nvSpPr>
          <p:spPr>
            <a:xfrm>
              <a:off x="7180009" y="3466271"/>
              <a:ext cx="159201" cy="149685"/>
            </a:xfrm>
            <a:custGeom>
              <a:avLst/>
              <a:gdLst/>
              <a:ahLst/>
              <a:cxnLst/>
              <a:rect l="l" t="t" r="r" b="b"/>
              <a:pathLst>
                <a:path w="5002" h="4703" extrusionOk="0">
                  <a:moveTo>
                    <a:pt x="3163" y="1"/>
                  </a:moveTo>
                  <a:cubicBezTo>
                    <a:pt x="2425" y="1"/>
                    <a:pt x="1690" y="286"/>
                    <a:pt x="1132" y="844"/>
                  </a:cubicBezTo>
                  <a:cubicBezTo>
                    <a:pt x="96" y="1868"/>
                    <a:pt x="1" y="3500"/>
                    <a:pt x="894" y="4643"/>
                  </a:cubicBezTo>
                  <a:cubicBezTo>
                    <a:pt x="918" y="4690"/>
                    <a:pt x="965" y="4702"/>
                    <a:pt x="1013" y="4702"/>
                  </a:cubicBezTo>
                  <a:cubicBezTo>
                    <a:pt x="1037" y="4702"/>
                    <a:pt x="1084" y="4690"/>
                    <a:pt x="1108" y="4666"/>
                  </a:cubicBezTo>
                  <a:cubicBezTo>
                    <a:pt x="1192" y="4607"/>
                    <a:pt x="1192" y="4523"/>
                    <a:pt x="1144" y="4452"/>
                  </a:cubicBezTo>
                  <a:cubicBezTo>
                    <a:pt x="358" y="3440"/>
                    <a:pt x="441" y="1987"/>
                    <a:pt x="1346" y="1083"/>
                  </a:cubicBezTo>
                  <a:cubicBezTo>
                    <a:pt x="1845" y="591"/>
                    <a:pt x="2498" y="338"/>
                    <a:pt x="3153" y="338"/>
                  </a:cubicBezTo>
                  <a:cubicBezTo>
                    <a:pt x="3703" y="338"/>
                    <a:pt x="4254" y="516"/>
                    <a:pt x="4716" y="880"/>
                  </a:cubicBezTo>
                  <a:cubicBezTo>
                    <a:pt x="4744" y="903"/>
                    <a:pt x="4775" y="914"/>
                    <a:pt x="4807" y="914"/>
                  </a:cubicBezTo>
                  <a:cubicBezTo>
                    <a:pt x="4856" y="914"/>
                    <a:pt x="4906" y="888"/>
                    <a:pt x="4942" y="844"/>
                  </a:cubicBezTo>
                  <a:cubicBezTo>
                    <a:pt x="5002" y="773"/>
                    <a:pt x="4978" y="666"/>
                    <a:pt x="4918" y="606"/>
                  </a:cubicBezTo>
                  <a:cubicBezTo>
                    <a:pt x="4398" y="200"/>
                    <a:pt x="3779" y="1"/>
                    <a:pt x="3163" y="1"/>
                  </a:cubicBezTo>
                  <a:close/>
                </a:path>
              </a:pathLst>
            </a:custGeom>
            <a:solidFill>
              <a:srgbClr val="F08D0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9" name="Google Shape;10992;p100">
              <a:extLst>
                <a:ext uri="{FF2B5EF4-FFF2-40B4-BE49-F238E27FC236}">
                  <a16:creationId xmlns:a16="http://schemas.microsoft.com/office/drawing/2014/main" id="{8AED8446-0DCD-26FB-3610-73B44262C2E0}"/>
                </a:ext>
              </a:extLst>
            </p:cNvPr>
            <p:cNvSpPr/>
            <p:nvPr/>
          </p:nvSpPr>
          <p:spPr>
            <a:xfrm>
              <a:off x="7222085" y="3499690"/>
              <a:ext cx="158819" cy="148825"/>
            </a:xfrm>
            <a:custGeom>
              <a:avLst/>
              <a:gdLst/>
              <a:ahLst/>
              <a:cxnLst/>
              <a:rect l="l" t="t" r="r" b="b"/>
              <a:pathLst>
                <a:path w="4990" h="4676" extrusionOk="0">
                  <a:moveTo>
                    <a:pt x="3983" y="0"/>
                  </a:moveTo>
                  <a:cubicBezTo>
                    <a:pt x="3948" y="0"/>
                    <a:pt x="3913" y="12"/>
                    <a:pt x="3882" y="33"/>
                  </a:cubicBezTo>
                  <a:cubicBezTo>
                    <a:pt x="3810" y="92"/>
                    <a:pt x="3810" y="187"/>
                    <a:pt x="3858" y="259"/>
                  </a:cubicBezTo>
                  <a:cubicBezTo>
                    <a:pt x="4644" y="1271"/>
                    <a:pt x="4549" y="2711"/>
                    <a:pt x="3644" y="3616"/>
                  </a:cubicBezTo>
                  <a:cubicBezTo>
                    <a:pt x="3152" y="4115"/>
                    <a:pt x="2502" y="4367"/>
                    <a:pt x="1848" y="4367"/>
                  </a:cubicBezTo>
                  <a:cubicBezTo>
                    <a:pt x="1299" y="4367"/>
                    <a:pt x="748" y="4189"/>
                    <a:pt x="286" y="3831"/>
                  </a:cubicBezTo>
                  <a:cubicBezTo>
                    <a:pt x="250" y="3805"/>
                    <a:pt x="214" y="3793"/>
                    <a:pt x="180" y="3793"/>
                  </a:cubicBezTo>
                  <a:cubicBezTo>
                    <a:pt x="135" y="3793"/>
                    <a:pt x="94" y="3814"/>
                    <a:pt x="60" y="3854"/>
                  </a:cubicBezTo>
                  <a:cubicBezTo>
                    <a:pt x="0" y="3938"/>
                    <a:pt x="12" y="4021"/>
                    <a:pt x="84" y="4081"/>
                  </a:cubicBezTo>
                  <a:cubicBezTo>
                    <a:pt x="608" y="4486"/>
                    <a:pt x="1239" y="4676"/>
                    <a:pt x="1846" y="4676"/>
                  </a:cubicBezTo>
                  <a:cubicBezTo>
                    <a:pt x="2584" y="4676"/>
                    <a:pt x="3322" y="4390"/>
                    <a:pt x="3882" y="3843"/>
                  </a:cubicBezTo>
                  <a:cubicBezTo>
                    <a:pt x="4894" y="2831"/>
                    <a:pt x="4989" y="1211"/>
                    <a:pt x="4108" y="68"/>
                  </a:cubicBezTo>
                  <a:cubicBezTo>
                    <a:pt x="4074" y="21"/>
                    <a:pt x="4029" y="0"/>
                    <a:pt x="3983" y="0"/>
                  </a:cubicBezTo>
                  <a:close/>
                </a:path>
              </a:pathLst>
            </a:custGeom>
            <a:solidFill>
              <a:srgbClr val="F08D00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1" name="Imagen 10" descr="Logotipo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1F8CAEC8-8663-A527-5EB8-3FDD23BFAB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986" r="-3071" b="25425"/>
          <a:stretch/>
        </p:blipFill>
        <p:spPr>
          <a:xfrm>
            <a:off x="823696" y="84617"/>
            <a:ext cx="1416798" cy="14346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EAEC2B-4360-9650-9921-2BA6363C1997}"/>
              </a:ext>
            </a:extLst>
          </p:cNvPr>
          <p:cNvSpPr txBox="1"/>
          <p:nvPr/>
        </p:nvSpPr>
        <p:spPr>
          <a:xfrm>
            <a:off x="161917" y="1535510"/>
            <a:ext cx="269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Welcome</a:t>
            </a:r>
            <a:endParaRPr lang="es-MX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FCF74D-8569-2E9E-1C58-BA3D3A2830A0}"/>
              </a:ext>
            </a:extLst>
          </p:cNvPr>
          <p:cNvSpPr txBox="1"/>
          <p:nvPr/>
        </p:nvSpPr>
        <p:spPr>
          <a:xfrm>
            <a:off x="3232242" y="1553310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Instructions</a:t>
            </a:r>
          </a:p>
        </p:txBody>
      </p:sp>
      <p:pic>
        <p:nvPicPr>
          <p:cNvPr id="14" name="Imagen 13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70705587-3EE5-0D20-328D-DEEDE38BF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24" y="195805"/>
            <a:ext cx="1315150" cy="1260066"/>
          </a:xfrm>
          <a:prstGeom prst="rect">
            <a:avLst/>
          </a:prstGeom>
        </p:spPr>
      </p:pic>
      <p:pic>
        <p:nvPicPr>
          <p:cNvPr id="15" name="Imagen 14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98D978E8-2107-5C89-7B8F-451DC7F95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62" y="195805"/>
            <a:ext cx="1060908" cy="12479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DF44753-20FB-ED47-76BF-770BE43D6F48}"/>
              </a:ext>
            </a:extLst>
          </p:cNvPr>
          <p:cNvSpPr txBox="1"/>
          <p:nvPr/>
        </p:nvSpPr>
        <p:spPr>
          <a:xfrm>
            <a:off x="8803342" y="1548319"/>
            <a:ext cx="384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Further</a:t>
            </a:r>
            <a:r>
              <a:rPr lang="es-MX" sz="2000" b="1" dirty="0"/>
              <a:t> </a:t>
            </a:r>
            <a:r>
              <a:rPr lang="es-MX" sz="2000" b="1" dirty="0" err="1"/>
              <a:t>Information</a:t>
            </a:r>
            <a:endParaRPr lang="es-MX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85B86FB-1365-3EAD-D431-DEC8E53CDEC0}"/>
              </a:ext>
            </a:extLst>
          </p:cNvPr>
          <p:cNvSpPr txBox="1"/>
          <p:nvPr/>
        </p:nvSpPr>
        <p:spPr>
          <a:xfrm>
            <a:off x="7681721" y="3198164"/>
            <a:ext cx="4308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 err="1"/>
              <a:t>Internationalisation</a:t>
            </a:r>
            <a:r>
              <a:rPr lang="es-MX" b="1" dirty="0"/>
              <a:t> Office: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40FCE3A-E807-776A-E272-53BBEFA9D9D4}"/>
              </a:ext>
            </a:extLst>
          </p:cNvPr>
          <p:cNvSpPr txBox="1"/>
          <p:nvPr/>
        </p:nvSpPr>
        <p:spPr>
          <a:xfrm>
            <a:off x="7849665" y="3728382"/>
            <a:ext cx="376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b="1" dirty="0" err="1"/>
              <a:t>Address</a:t>
            </a:r>
            <a:r>
              <a:rPr lang="es-MX" b="1" dirty="0"/>
              <a:t>: </a:t>
            </a:r>
            <a:r>
              <a:rPr lang="es-ES" dirty="0"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Plaza de Falla </a:t>
            </a:r>
            <a:r>
              <a:rPr lang="es-ES" dirty="0" err="1"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nº</a:t>
            </a:r>
            <a:r>
              <a:rPr lang="es-ES" dirty="0"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8, Cádiz, 11002</a:t>
            </a:r>
            <a:endParaRPr lang="es-MX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5E66049-DEB5-76DB-D50F-A083AB972CE7}"/>
              </a:ext>
            </a:extLst>
          </p:cNvPr>
          <p:cNvSpPr txBox="1"/>
          <p:nvPr/>
        </p:nvSpPr>
        <p:spPr>
          <a:xfrm>
            <a:off x="854564" y="5648488"/>
            <a:ext cx="287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UCA</a:t>
            </a:r>
          </a:p>
          <a:p>
            <a:pPr algn="ctr"/>
            <a:r>
              <a:rPr lang="es-MX" dirty="0" err="1"/>
              <a:t>FactSheet</a:t>
            </a:r>
            <a:r>
              <a:rPr lang="es-MX" dirty="0"/>
              <a:t> (</a:t>
            </a:r>
            <a:r>
              <a:rPr lang="es-MX" dirty="0">
                <a:highlight>
                  <a:srgbClr val="FFFF00"/>
                </a:highlight>
                <a:hlinkClick r:id="rId11"/>
              </a:rPr>
              <a:t>Here</a:t>
            </a:r>
            <a:r>
              <a:rPr lang="es-MX" dirty="0"/>
              <a:t>)</a:t>
            </a:r>
          </a:p>
        </p:txBody>
      </p:sp>
      <p:pic>
        <p:nvPicPr>
          <p:cNvPr id="27" name="Gráfico 26" descr="Flecha: curva con sentido de las agujas del reloj con relleno sólido">
            <a:extLst>
              <a:ext uri="{FF2B5EF4-FFF2-40B4-BE49-F238E27FC236}">
                <a16:creationId xmlns:a16="http://schemas.microsoft.com/office/drawing/2014/main" id="{2655166B-BAD1-0DC6-7525-E8A4A2A7D8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6767321" y="5441974"/>
            <a:ext cx="914400" cy="9144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8FC80B9-1828-F110-90C9-31A961C74B92}"/>
              </a:ext>
            </a:extLst>
          </p:cNvPr>
          <p:cNvSpPr txBox="1"/>
          <p:nvPr/>
        </p:nvSpPr>
        <p:spPr>
          <a:xfrm>
            <a:off x="7790533" y="5729566"/>
            <a:ext cx="3953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UCA </a:t>
            </a:r>
            <a:r>
              <a:rPr lang="es-MX" b="1" dirty="0" err="1"/>
              <a:t>Directory</a:t>
            </a:r>
            <a:r>
              <a:rPr lang="es-MX" b="1" dirty="0"/>
              <a:t> (Coordinator):</a:t>
            </a:r>
            <a:r>
              <a:rPr lang="es-MX" dirty="0"/>
              <a:t> </a:t>
            </a:r>
            <a:r>
              <a:rPr lang="es-MX" dirty="0" err="1"/>
              <a:t>click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>
                <a:highlight>
                  <a:srgbClr val="FFFF00"/>
                </a:highlight>
                <a:hlinkClick r:id="rId12"/>
              </a:rPr>
              <a:t>Here</a:t>
            </a:r>
            <a:r>
              <a:rPr lang="es-MX" dirty="0"/>
              <a:t>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28828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8D6E1-5866-4CE5-38D1-EA394A327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hlinkClick r:id="rId2" action="ppaction://hlinksldjump"/>
            <a:extLst>
              <a:ext uri="{FF2B5EF4-FFF2-40B4-BE49-F238E27FC236}">
                <a16:creationId xmlns:a16="http://schemas.microsoft.com/office/drawing/2014/main" id="{52A1362E-F6F2-0AFB-434E-42EDB5B59977}"/>
              </a:ext>
            </a:extLst>
          </p:cNvPr>
          <p:cNvSpPr/>
          <p:nvPr/>
        </p:nvSpPr>
        <p:spPr>
          <a:xfrm>
            <a:off x="3232242" y="137393"/>
            <a:ext cx="2458201" cy="136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hlinkClick r:id="rId3" action="ppaction://hlinksldjump"/>
            <a:extLst>
              <a:ext uri="{FF2B5EF4-FFF2-40B4-BE49-F238E27FC236}">
                <a16:creationId xmlns:a16="http://schemas.microsoft.com/office/drawing/2014/main" id="{325C2E56-53BF-0FD8-5766-628261030B9C}"/>
              </a:ext>
            </a:extLst>
          </p:cNvPr>
          <p:cNvSpPr/>
          <p:nvPr/>
        </p:nvSpPr>
        <p:spPr>
          <a:xfrm>
            <a:off x="6554759" y="168943"/>
            <a:ext cx="2248675" cy="1287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F167FDB0-C2AB-80A1-100B-B9A1198BC215}"/>
              </a:ext>
            </a:extLst>
          </p:cNvPr>
          <p:cNvSpPr/>
          <p:nvPr/>
        </p:nvSpPr>
        <p:spPr>
          <a:xfrm>
            <a:off x="-7760269" y="0"/>
            <a:ext cx="29690961" cy="6896100"/>
          </a:xfrm>
          <a:custGeom>
            <a:avLst/>
            <a:gdLst>
              <a:gd name="connsiteX0" fmla="*/ 16754166 w 29690961"/>
              <a:gd name="connsiteY0" fmla="*/ 0 h 6896100"/>
              <a:gd name="connsiteX1" fmla="*/ 20017604 w 29690961"/>
              <a:gd name="connsiteY1" fmla="*/ 0 h 6896100"/>
              <a:gd name="connsiteX2" fmla="*/ 20017604 w 29690961"/>
              <a:gd name="connsiteY2" fmla="*/ 2062843 h 6896100"/>
              <a:gd name="connsiteX3" fmla="*/ 29690961 w 29690961"/>
              <a:gd name="connsiteY3" fmla="*/ 2062843 h 6896100"/>
              <a:gd name="connsiteX4" fmla="*/ 29690961 w 29690961"/>
              <a:gd name="connsiteY4" fmla="*/ 6896100 h 6896100"/>
              <a:gd name="connsiteX5" fmla="*/ 0 w 29690961"/>
              <a:gd name="connsiteY5" fmla="*/ 6896100 h 6896100"/>
              <a:gd name="connsiteX6" fmla="*/ 0 w 29690961"/>
              <a:gd name="connsiteY6" fmla="*/ 2062843 h 6896100"/>
              <a:gd name="connsiteX7" fmla="*/ 16754166 w 29690961"/>
              <a:gd name="connsiteY7" fmla="*/ 2062843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0961" h="6896100">
                <a:moveTo>
                  <a:pt x="16754166" y="0"/>
                </a:moveTo>
                <a:lnTo>
                  <a:pt x="20017604" y="0"/>
                </a:lnTo>
                <a:lnTo>
                  <a:pt x="20017604" y="2062843"/>
                </a:lnTo>
                <a:lnTo>
                  <a:pt x="29690961" y="2062843"/>
                </a:lnTo>
                <a:lnTo>
                  <a:pt x="29690961" y="6896100"/>
                </a:lnTo>
                <a:lnTo>
                  <a:pt x="0" y="6896100"/>
                </a:lnTo>
                <a:lnTo>
                  <a:pt x="0" y="2062843"/>
                </a:lnTo>
                <a:lnTo>
                  <a:pt x="16754166" y="2062843"/>
                </a:lnTo>
                <a:close/>
              </a:path>
            </a:pathLst>
          </a:custGeom>
          <a:gradFill flip="none" rotWithShape="1">
            <a:gsLst>
              <a:gs pos="0">
                <a:srgbClr val="EBAE03">
                  <a:shade val="30000"/>
                  <a:satMod val="115000"/>
                </a:srgbClr>
              </a:gs>
              <a:gs pos="50000">
                <a:srgbClr val="EBAE03">
                  <a:shade val="67500"/>
                  <a:satMod val="115000"/>
                </a:srgbClr>
              </a:gs>
              <a:gs pos="100000">
                <a:srgbClr val="EBAE0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E65C05-3608-D5A5-F0E8-5E7DA70ADA3B}"/>
              </a:ext>
            </a:extLst>
          </p:cNvPr>
          <p:cNvSpPr txBox="1"/>
          <p:nvPr/>
        </p:nvSpPr>
        <p:spPr>
          <a:xfrm>
            <a:off x="4750883" y="2420374"/>
            <a:ext cx="269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0" spc="0">
                <a:solidFill>
                  <a:schemeClr val="bg1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s-MX" dirty="0" err="1"/>
              <a:t>Further</a:t>
            </a:r>
            <a:r>
              <a:rPr lang="es-MX" dirty="0"/>
              <a:t> </a:t>
            </a:r>
            <a:r>
              <a:rPr lang="es-MX" dirty="0" err="1"/>
              <a:t>Information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2B408D-E7D9-D2DD-61EF-76F6D0D4A369}"/>
              </a:ext>
            </a:extLst>
          </p:cNvPr>
          <p:cNvSpPr txBox="1"/>
          <p:nvPr/>
        </p:nvSpPr>
        <p:spPr>
          <a:xfrm>
            <a:off x="9217308" y="1462490"/>
            <a:ext cx="311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 spc="10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 </a:t>
            </a:r>
            <a:r>
              <a:rPr lang="es-MX" dirty="0" err="1"/>
              <a:t>Further</a:t>
            </a:r>
            <a:r>
              <a:rPr lang="es-MX" dirty="0"/>
              <a:t> </a:t>
            </a:r>
            <a:r>
              <a:rPr lang="es-MX" dirty="0" err="1"/>
              <a:t>Information</a:t>
            </a:r>
            <a:endParaRPr lang="es-MX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57C19C-E3D9-EB3B-EB95-FEC97BE49560}"/>
              </a:ext>
            </a:extLst>
          </p:cNvPr>
          <p:cNvSpPr txBox="1"/>
          <p:nvPr/>
        </p:nvSpPr>
        <p:spPr>
          <a:xfrm>
            <a:off x="450179" y="3085237"/>
            <a:ext cx="3945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b="1" dirty="0"/>
              <a:t>Vice-</a:t>
            </a:r>
            <a:r>
              <a:rPr lang="es-MX" b="1" dirty="0" err="1"/>
              <a:t>Rectorate</a:t>
            </a:r>
            <a:r>
              <a:rPr lang="es-MX" b="1" dirty="0"/>
              <a:t> </a:t>
            </a:r>
            <a:r>
              <a:rPr lang="es-MX" b="1" dirty="0" err="1"/>
              <a:t>for</a:t>
            </a:r>
            <a:r>
              <a:rPr lang="es-MX" b="1" dirty="0"/>
              <a:t> </a:t>
            </a:r>
            <a:r>
              <a:rPr lang="es-MX" b="1" dirty="0" err="1"/>
              <a:t>Internationalisation</a:t>
            </a:r>
            <a:r>
              <a:rPr lang="es-MX" b="1" dirty="0"/>
              <a:t> KA131+:</a:t>
            </a:r>
            <a:r>
              <a:rPr lang="es-MX" dirty="0"/>
              <a:t> </a:t>
            </a:r>
            <a:r>
              <a:rPr lang="es-MX" dirty="0" err="1"/>
              <a:t>click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>
                <a:highlight>
                  <a:srgbClr val="FFFF00"/>
                </a:highlight>
                <a:hlinkClick r:id="rId4"/>
              </a:rPr>
              <a:t>Here</a:t>
            </a:r>
            <a:r>
              <a:rPr lang="es-MX" dirty="0"/>
              <a:t>.</a:t>
            </a:r>
            <a:endParaRPr lang="es-MX" b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52F7870-2F78-1ECA-607F-7607538B0816}"/>
              </a:ext>
            </a:extLst>
          </p:cNvPr>
          <p:cNvSpPr txBox="1"/>
          <p:nvPr/>
        </p:nvSpPr>
        <p:spPr>
          <a:xfrm>
            <a:off x="8021674" y="3129524"/>
            <a:ext cx="409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chemeClr val="bg1"/>
                </a:solidFill>
                <a:latin typeface="Avenir Next LT Pro" panose="020B05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dirty="0"/>
              <a:t>Campuses of </a:t>
            </a:r>
            <a:r>
              <a:rPr lang="es-MX" dirty="0" err="1"/>
              <a:t>the</a:t>
            </a:r>
            <a:r>
              <a:rPr lang="es-MX" dirty="0"/>
              <a:t> Universidad de </a:t>
            </a:r>
            <a:r>
              <a:rPr lang="es-MX" dirty="0" err="1"/>
              <a:t>Cadiz</a:t>
            </a:r>
            <a:r>
              <a:rPr lang="es-MX" dirty="0"/>
              <a:t> </a:t>
            </a:r>
            <a:r>
              <a:rPr lang="es-MX" b="0" dirty="0"/>
              <a:t>(</a:t>
            </a:r>
            <a:r>
              <a:rPr lang="es-MX" b="0" dirty="0" err="1">
                <a:highlight>
                  <a:srgbClr val="FFFF00"/>
                </a:highlight>
                <a:hlinkClick r:id="rId5" action="ppaction://hlinksldjump"/>
              </a:rPr>
              <a:t>See</a:t>
            </a:r>
            <a:r>
              <a:rPr lang="es-MX" b="0" dirty="0"/>
              <a:t>)</a:t>
            </a:r>
          </a:p>
        </p:txBody>
      </p:sp>
      <p:pic>
        <p:nvPicPr>
          <p:cNvPr id="45" name="Gráfico 44" descr="Flecha: curva con sentido de las agujas del reloj con relleno sólido">
            <a:extLst>
              <a:ext uri="{FF2B5EF4-FFF2-40B4-BE49-F238E27FC236}">
                <a16:creationId xmlns:a16="http://schemas.microsoft.com/office/drawing/2014/main" id="{FECD3C65-9DB5-9619-D447-59F467E14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333630" y="2938216"/>
            <a:ext cx="914400" cy="914400"/>
          </a:xfrm>
          <a:prstGeom prst="rect">
            <a:avLst/>
          </a:prstGeom>
        </p:spPr>
      </p:pic>
      <p:pic>
        <p:nvPicPr>
          <p:cNvPr id="47" name="Gráfico 46" descr="Flecha: curva con sentido de las agujas del reloj con relleno sólido">
            <a:extLst>
              <a:ext uri="{FF2B5EF4-FFF2-40B4-BE49-F238E27FC236}">
                <a16:creationId xmlns:a16="http://schemas.microsoft.com/office/drawing/2014/main" id="{CC58CCA4-443C-ABA3-93D8-4C34D79EDA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7052552" y="2877248"/>
            <a:ext cx="914400" cy="914400"/>
          </a:xfrm>
          <a:prstGeom prst="rect">
            <a:avLst/>
          </a:prstGeom>
        </p:spPr>
      </p:pic>
      <p:grpSp>
        <p:nvGrpSpPr>
          <p:cNvPr id="77" name="UCA">
            <a:extLst>
              <a:ext uri="{FF2B5EF4-FFF2-40B4-BE49-F238E27FC236}">
                <a16:creationId xmlns:a16="http://schemas.microsoft.com/office/drawing/2014/main" id="{0B4584A6-2420-2DEB-2FA9-C94DF0C7742C}"/>
              </a:ext>
            </a:extLst>
          </p:cNvPr>
          <p:cNvGrpSpPr/>
          <p:nvPr/>
        </p:nvGrpSpPr>
        <p:grpSpPr>
          <a:xfrm>
            <a:off x="4961038" y="3273044"/>
            <a:ext cx="2302306" cy="2628230"/>
            <a:chOff x="3086313" y="2877049"/>
            <a:chExt cx="320143" cy="392581"/>
          </a:xfrm>
          <a:gradFill flip="none" rotWithShape="1">
            <a:gsLst>
              <a:gs pos="38526">
                <a:srgbClr val="F1A700"/>
              </a:gs>
              <a:gs pos="62375">
                <a:srgbClr val="F4B800"/>
              </a:gs>
              <a:gs pos="0">
                <a:srgbClr val="E66300">
                  <a:shade val="30000"/>
                  <a:satMod val="115000"/>
                </a:srgbClr>
              </a:gs>
              <a:gs pos="51000">
                <a:srgbClr val="FFFF00"/>
              </a:gs>
              <a:gs pos="76000">
                <a:srgbClr val="E66300"/>
              </a:gs>
              <a:gs pos="29000">
                <a:srgbClr val="E66300"/>
              </a:gs>
              <a:gs pos="100000">
                <a:srgbClr val="E66300">
                  <a:shade val="100000"/>
                  <a:satMod val="115000"/>
                </a:srgbClr>
              </a:gs>
            </a:gsLst>
            <a:lin ang="16200000" scaled="1"/>
            <a:tileRect/>
          </a:gradFill>
        </p:grpSpPr>
        <p:sp>
          <p:nvSpPr>
            <p:cNvPr id="78" name="Google Shape;10263;p99">
              <a:extLst>
                <a:ext uri="{FF2B5EF4-FFF2-40B4-BE49-F238E27FC236}">
                  <a16:creationId xmlns:a16="http://schemas.microsoft.com/office/drawing/2014/main" id="{57E240E2-3E00-F960-2A6B-0B6C40DDE478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0264;p99">
              <a:extLst>
                <a:ext uri="{FF2B5EF4-FFF2-40B4-BE49-F238E27FC236}">
                  <a16:creationId xmlns:a16="http://schemas.microsoft.com/office/drawing/2014/main" id="{09D7C887-D29B-4AA3-F011-DA59CEF97F49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0265;p99">
              <a:extLst>
                <a:ext uri="{FF2B5EF4-FFF2-40B4-BE49-F238E27FC236}">
                  <a16:creationId xmlns:a16="http://schemas.microsoft.com/office/drawing/2014/main" id="{C3F2C209-C8E9-4ABF-068E-3E0AC40E7582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0266;p99">
              <a:extLst>
                <a:ext uri="{FF2B5EF4-FFF2-40B4-BE49-F238E27FC236}">
                  <a16:creationId xmlns:a16="http://schemas.microsoft.com/office/drawing/2014/main" id="{5D16F181-7143-2D30-5224-72D26C9026C8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0267;p99">
              <a:extLst>
                <a:ext uri="{FF2B5EF4-FFF2-40B4-BE49-F238E27FC236}">
                  <a16:creationId xmlns:a16="http://schemas.microsoft.com/office/drawing/2014/main" id="{6229FF7D-3E21-CEDA-0A5D-7D6EBC2DA04D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0268;p99">
              <a:extLst>
                <a:ext uri="{FF2B5EF4-FFF2-40B4-BE49-F238E27FC236}">
                  <a16:creationId xmlns:a16="http://schemas.microsoft.com/office/drawing/2014/main" id="{A59E1839-0B3F-577F-80B7-250F22FFD93A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0269;p99">
              <a:extLst>
                <a:ext uri="{FF2B5EF4-FFF2-40B4-BE49-F238E27FC236}">
                  <a16:creationId xmlns:a16="http://schemas.microsoft.com/office/drawing/2014/main" id="{C3123227-4692-0BA7-97FA-6B61A8C6C8CF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0270;p99">
              <a:extLst>
                <a:ext uri="{FF2B5EF4-FFF2-40B4-BE49-F238E27FC236}">
                  <a16:creationId xmlns:a16="http://schemas.microsoft.com/office/drawing/2014/main" id="{CC820583-B954-9035-2F6A-3065A1732A42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0271;p99">
              <a:extLst>
                <a:ext uri="{FF2B5EF4-FFF2-40B4-BE49-F238E27FC236}">
                  <a16:creationId xmlns:a16="http://schemas.microsoft.com/office/drawing/2014/main" id="{6D8F95D7-3B5A-59CB-F35E-DD64AF225EFD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0272;p99">
              <a:extLst>
                <a:ext uri="{FF2B5EF4-FFF2-40B4-BE49-F238E27FC236}">
                  <a16:creationId xmlns:a16="http://schemas.microsoft.com/office/drawing/2014/main" id="{245ACD19-F447-BFF7-09DB-75F8CC01C4CC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0273;p99">
              <a:extLst>
                <a:ext uri="{FF2B5EF4-FFF2-40B4-BE49-F238E27FC236}">
                  <a16:creationId xmlns:a16="http://schemas.microsoft.com/office/drawing/2014/main" id="{E26B0E0D-5863-90E4-81CB-F6F11B53AB71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0274;p99">
              <a:extLst>
                <a:ext uri="{FF2B5EF4-FFF2-40B4-BE49-F238E27FC236}">
                  <a16:creationId xmlns:a16="http://schemas.microsoft.com/office/drawing/2014/main" id="{075F56FE-FF1A-F181-4C34-AD832427EA17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94" name="Imagen 193" descr="Icono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0718778A-CD4F-F7D4-4523-DD09ED6E2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5" y="155777"/>
            <a:ext cx="1070984" cy="1259768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hlinkClick r:id="rId10" action="ppaction://hlinksldjump"/>
            <a:extLst>
              <a:ext uri="{FF2B5EF4-FFF2-40B4-BE49-F238E27FC236}">
                <a16:creationId xmlns:a16="http://schemas.microsoft.com/office/drawing/2014/main" id="{DCB1B905-28CA-2E8C-FB76-55108A9EA4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986" r="-3071" b="25425"/>
          <a:stretch/>
        </p:blipFill>
        <p:spPr>
          <a:xfrm>
            <a:off x="823696" y="84617"/>
            <a:ext cx="1416798" cy="14346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4E8303-4BF3-7949-F253-70298710C831}"/>
              </a:ext>
            </a:extLst>
          </p:cNvPr>
          <p:cNvSpPr txBox="1"/>
          <p:nvPr/>
        </p:nvSpPr>
        <p:spPr>
          <a:xfrm>
            <a:off x="161917" y="1535510"/>
            <a:ext cx="269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Welcome</a:t>
            </a:r>
            <a:endParaRPr lang="es-MX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A71C0F-6BF9-62CF-5B7F-A06A1CCA064A}"/>
              </a:ext>
            </a:extLst>
          </p:cNvPr>
          <p:cNvSpPr txBox="1"/>
          <p:nvPr/>
        </p:nvSpPr>
        <p:spPr>
          <a:xfrm>
            <a:off x="6427240" y="1547236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/>
              <a:t>Contact</a:t>
            </a:r>
            <a:endParaRPr lang="es-MX" sz="2000" b="1" dirty="0"/>
          </a:p>
        </p:txBody>
      </p:sp>
      <p:pic>
        <p:nvPicPr>
          <p:cNvPr id="13" name="Imagen 12" descr="Forma&#10;&#10;Descripción generada automáticamente con confianza media">
            <a:hlinkClick r:id="rId3" action="ppaction://hlinksldjump"/>
            <a:extLst>
              <a:ext uri="{FF2B5EF4-FFF2-40B4-BE49-F238E27FC236}">
                <a16:creationId xmlns:a16="http://schemas.microsoft.com/office/drawing/2014/main" id="{8380D670-3A75-490B-1E1A-397EBF2569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27" y="321758"/>
            <a:ext cx="1257540" cy="98416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473110-7790-7067-03FD-12C09F4F1102}"/>
              </a:ext>
            </a:extLst>
          </p:cNvPr>
          <p:cNvSpPr txBox="1"/>
          <p:nvPr/>
        </p:nvSpPr>
        <p:spPr>
          <a:xfrm>
            <a:off x="3232242" y="1553310"/>
            <a:ext cx="250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Instructions</a:t>
            </a:r>
          </a:p>
        </p:txBody>
      </p:sp>
      <p:pic>
        <p:nvPicPr>
          <p:cNvPr id="15" name="Imagen 14" descr="Forma&#10;&#10;Descripción generada automáticamente con confianza media">
            <a:hlinkClick r:id="rId2" action="ppaction://hlinksldjump"/>
            <a:extLst>
              <a:ext uri="{FF2B5EF4-FFF2-40B4-BE49-F238E27FC236}">
                <a16:creationId xmlns:a16="http://schemas.microsoft.com/office/drawing/2014/main" id="{A81F0F26-1654-20AA-C343-A12B1F8676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24" y="195805"/>
            <a:ext cx="1315150" cy="12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s centros de la UCA en el Campus Bahía de Algeciras permanecerán hoy cerrados por el temporal de viento y agua">
            <a:hlinkClick r:id="rId2" action="ppaction://hlinksldjump"/>
            <a:extLst>
              <a:ext uri="{FF2B5EF4-FFF2-40B4-BE49-F238E27FC236}">
                <a16:creationId xmlns:a16="http://schemas.microsoft.com/office/drawing/2014/main" id="{A79F97F2-313C-ED90-833B-40299CA8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24955" b="48"/>
          <a:stretch>
            <a:fillRect/>
          </a:stretch>
        </p:blipFill>
        <p:spPr bwMode="auto">
          <a:xfrm>
            <a:off x="9068555" y="3544591"/>
            <a:ext cx="2001935" cy="1801368"/>
          </a:xfrm>
          <a:custGeom>
            <a:avLst/>
            <a:gdLst>
              <a:gd name="connsiteX0" fmla="*/ 656039 w 2091738"/>
              <a:gd name="connsiteY0" fmla="*/ 0 h 1801368"/>
              <a:gd name="connsiteX1" fmla="*/ 1435699 w 2091738"/>
              <a:gd name="connsiteY1" fmla="*/ 0 h 1801368"/>
              <a:gd name="connsiteX2" fmla="*/ 1452968 w 2091738"/>
              <a:gd name="connsiteY2" fmla="*/ 5648 h 1801368"/>
              <a:gd name="connsiteX3" fmla="*/ 2091738 w 2091738"/>
              <a:gd name="connsiteY3" fmla="*/ 866786 h 1801368"/>
              <a:gd name="connsiteX4" fmla="*/ 1045869 w 2091738"/>
              <a:gd name="connsiteY4" fmla="*/ 1801368 h 1801368"/>
              <a:gd name="connsiteX5" fmla="*/ 0 w 2091738"/>
              <a:gd name="connsiteY5" fmla="*/ 866786 h 1801368"/>
              <a:gd name="connsiteX6" fmla="*/ 638770 w 2091738"/>
              <a:gd name="connsiteY6" fmla="*/ 5648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1738" h="1801368">
                <a:moveTo>
                  <a:pt x="656039" y="0"/>
                </a:moveTo>
                <a:lnTo>
                  <a:pt x="1435699" y="0"/>
                </a:lnTo>
                <a:lnTo>
                  <a:pt x="1452968" y="5648"/>
                </a:lnTo>
                <a:cubicBezTo>
                  <a:pt x="1828346" y="147526"/>
                  <a:pt x="2091738" y="479670"/>
                  <a:pt x="2091738" y="866786"/>
                </a:cubicBezTo>
                <a:cubicBezTo>
                  <a:pt x="2091738" y="1382941"/>
                  <a:pt x="1623486" y="1801368"/>
                  <a:pt x="1045869" y="1801368"/>
                </a:cubicBezTo>
                <a:cubicBezTo>
                  <a:pt x="468252" y="1801368"/>
                  <a:pt x="0" y="1382941"/>
                  <a:pt x="0" y="866786"/>
                </a:cubicBezTo>
                <a:cubicBezTo>
                  <a:pt x="0" y="479670"/>
                  <a:pt x="263392" y="147526"/>
                  <a:pt x="638770" y="56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/>
          <p:nvPr/>
        </p:nvSpPr>
        <p:spPr>
          <a:xfrm>
            <a:off x="0" y="-37251"/>
            <a:ext cx="4059050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2D9F5F-A5E5-B0F9-FDB2-F213905E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917" y="2470154"/>
            <a:ext cx="2683235" cy="4816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CAMPUS CADIZ</a:t>
            </a:r>
          </a:p>
        </p:txBody>
      </p:sp>
      <p:pic>
        <p:nvPicPr>
          <p:cNvPr id="23" name="Imagen 22" descr="Una torre alta&#10;&#10;Descripción generada automáticamente con confianza media">
            <a:hlinkClick r:id="rId5" action="ppaction://hlinksldjump"/>
            <a:extLst>
              <a:ext uri="{FF2B5EF4-FFF2-40B4-BE49-F238E27FC236}">
                <a16:creationId xmlns:a16="http://schemas.microsoft.com/office/drawing/2014/main" id="{660993A6-075F-9A1A-F775-F9E27C9DB8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7" r="1599" b="26047"/>
          <a:stretch>
            <a:fillRect/>
          </a:stretch>
        </p:blipFill>
        <p:spPr>
          <a:xfrm>
            <a:off x="4967595" y="357434"/>
            <a:ext cx="2024236" cy="186916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30670" y="5549909"/>
            <a:ext cx="3197701" cy="1063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" sz="2000" dirty="0" err="1">
                <a:solidFill>
                  <a:schemeClr val="bg1"/>
                </a:solidFill>
              </a:rPr>
              <a:t>Further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Information</a:t>
            </a:r>
            <a:r>
              <a:rPr lang="es-ES" sz="2000" dirty="0">
                <a:solidFill>
                  <a:schemeClr val="bg1"/>
                </a:solidFill>
              </a:rPr>
              <a:t>: </a:t>
            </a:r>
            <a:r>
              <a:rPr lang="es-ES" sz="2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(https://www.uca.es/los-campus/</a:t>
            </a:r>
            <a:r>
              <a:rPr lang="es-ES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ítulo 1">
            <a:hlinkClick r:id="rId8" action="ppaction://hlinksldjump"/>
            <a:extLst>
              <a:ext uri="{FF2B5EF4-FFF2-40B4-BE49-F238E27FC236}">
                <a16:creationId xmlns:a16="http://schemas.microsoft.com/office/drawing/2014/main" id="{84D6E322-8E1F-031F-7CFD-8784B8BBB365}"/>
              </a:ext>
            </a:extLst>
          </p:cNvPr>
          <p:cNvSpPr txBox="1">
            <a:spLocks/>
          </p:cNvSpPr>
          <p:nvPr/>
        </p:nvSpPr>
        <p:spPr>
          <a:xfrm>
            <a:off x="4400702" y="5732684"/>
            <a:ext cx="3314692" cy="86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/>
              <a:t>CAMPUS PUERTO REAL</a:t>
            </a:r>
          </a:p>
        </p:txBody>
      </p:sp>
      <p:pic>
        <p:nvPicPr>
          <p:cNvPr id="22" name="Imagen 21" descr="Dibujo de un edificio&#10;&#10;Descripción generada automáticamente con confianza media">
            <a:hlinkClick r:id="rId8" action="ppaction://hlinksldjump"/>
            <a:extLst>
              <a:ext uri="{FF2B5EF4-FFF2-40B4-BE49-F238E27FC236}">
                <a16:creationId xmlns:a16="http://schemas.microsoft.com/office/drawing/2014/main" id="{62A01B03-BE14-37C7-142E-F85EA8936E4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9632" r="3753" b="28363"/>
          <a:stretch>
            <a:fillRect/>
          </a:stretch>
        </p:blipFill>
        <p:spPr>
          <a:xfrm>
            <a:off x="5034242" y="3476795"/>
            <a:ext cx="2001935" cy="186916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1" name="Título 1">
            <a:hlinkClick r:id="rId5" action="ppaction://hlinksldjump"/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4438650" y="2470154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CAMPUS JEREZ</a:t>
            </a:r>
          </a:p>
        </p:txBody>
      </p:sp>
      <p:sp>
        <p:nvSpPr>
          <p:cNvPr id="13" name="Título 1">
            <a:hlinkClick r:id="rId2" action="ppaction://hlinksldjump"/>
            <a:extLst>
              <a:ext uri="{FF2B5EF4-FFF2-40B4-BE49-F238E27FC236}">
                <a16:creationId xmlns:a16="http://schemas.microsoft.com/office/drawing/2014/main" id="{8972706A-82DE-F546-ED17-BE28D2FD6EFB}"/>
              </a:ext>
            </a:extLst>
          </p:cNvPr>
          <p:cNvSpPr txBox="1">
            <a:spLocks/>
          </p:cNvSpPr>
          <p:nvPr/>
        </p:nvSpPr>
        <p:spPr>
          <a:xfrm>
            <a:off x="8227706" y="5749568"/>
            <a:ext cx="3683634" cy="864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CAMPUS BAHÍA DE ALGECIRAS</a:t>
            </a:r>
          </a:p>
        </p:txBody>
      </p:sp>
      <p:pic>
        <p:nvPicPr>
          <p:cNvPr id="7" name="Imagen 6" descr="Conócenos – Imágenes – Facultad – Facultad de Filosofía y Letras">
            <a:hlinkClick r:id="rId4" action="ppaction://hlinksldjump"/>
            <a:extLst>
              <a:ext uri="{FF2B5EF4-FFF2-40B4-BE49-F238E27FC236}">
                <a16:creationId xmlns:a16="http://schemas.microsoft.com/office/drawing/2014/main" id="{FAE2174A-0DD6-943B-7730-ED3FCB99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590" r="4844" b="2529"/>
          <a:stretch>
            <a:fillRect/>
          </a:stretch>
        </p:blipFill>
        <p:spPr bwMode="auto">
          <a:xfrm>
            <a:off x="9038417" y="360291"/>
            <a:ext cx="2024237" cy="1869164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1" y="2698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42493E0-C91A-89BE-B1F5-14688ED1BB66}"/>
              </a:ext>
            </a:extLst>
          </p:cNvPr>
          <p:cNvSpPr txBox="1"/>
          <p:nvPr/>
        </p:nvSpPr>
        <p:spPr>
          <a:xfrm>
            <a:off x="315056" y="2086439"/>
            <a:ext cx="3428931" cy="32593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campuses</a:t>
            </a:r>
            <a:r>
              <a:rPr lang="es-ES" sz="2000" dirty="0">
                <a:solidFill>
                  <a:schemeClr val="bg1"/>
                </a:solidFill>
              </a:rPr>
              <a:t> of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University</a:t>
            </a:r>
            <a:r>
              <a:rPr lang="es-ES" sz="2000" dirty="0">
                <a:solidFill>
                  <a:schemeClr val="bg1"/>
                </a:solidFill>
              </a:rPr>
              <a:t> of </a:t>
            </a:r>
            <a:r>
              <a:rPr lang="es-ES" sz="2000" dirty="0" err="1">
                <a:solidFill>
                  <a:schemeClr val="bg1"/>
                </a:solidFill>
              </a:rPr>
              <a:t>Cadiz</a:t>
            </a:r>
            <a:r>
              <a:rPr lang="es-ES" sz="2000" dirty="0">
                <a:solidFill>
                  <a:schemeClr val="bg1"/>
                </a:solidFill>
              </a:rPr>
              <a:t> are </a:t>
            </a:r>
            <a:r>
              <a:rPr lang="es-ES" sz="2000" dirty="0" err="1">
                <a:solidFill>
                  <a:schemeClr val="bg1"/>
                </a:solidFill>
              </a:rPr>
              <a:t>located</a:t>
            </a:r>
            <a:r>
              <a:rPr lang="es-ES" sz="2000" dirty="0">
                <a:solidFill>
                  <a:schemeClr val="bg1"/>
                </a:solidFill>
              </a:rPr>
              <a:t> in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provice</a:t>
            </a:r>
            <a:r>
              <a:rPr lang="es-ES" sz="2000" dirty="0">
                <a:solidFill>
                  <a:schemeClr val="bg1"/>
                </a:solidFill>
              </a:rPr>
              <a:t> of </a:t>
            </a:r>
            <a:r>
              <a:rPr lang="es-ES" sz="2000" dirty="0" err="1">
                <a:solidFill>
                  <a:schemeClr val="bg1"/>
                </a:solidFill>
              </a:rPr>
              <a:t>Cadiz</a:t>
            </a:r>
            <a:r>
              <a:rPr lang="es-ES" sz="2000" dirty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ES" sz="2000" dirty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" sz="2000" dirty="0" err="1">
                <a:solidFill>
                  <a:schemeClr val="bg1"/>
                </a:solidFill>
              </a:rPr>
              <a:t>Please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click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on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the</a:t>
            </a:r>
            <a:r>
              <a:rPr lang="es-ES" sz="2000" dirty="0">
                <a:solidFill>
                  <a:schemeClr val="bg1"/>
                </a:solidFill>
              </a:rPr>
              <a:t> Campus </a:t>
            </a:r>
            <a:r>
              <a:rPr lang="es-ES" sz="2000" dirty="0" err="1">
                <a:solidFill>
                  <a:schemeClr val="bg1"/>
                </a:solidFill>
              </a:rPr>
              <a:t>you</a:t>
            </a:r>
            <a:r>
              <a:rPr lang="es-ES" sz="2000" dirty="0">
                <a:solidFill>
                  <a:schemeClr val="bg1"/>
                </a:solidFill>
              </a:rPr>
              <a:t> are </a:t>
            </a:r>
            <a:r>
              <a:rPr lang="es-ES" sz="2000" dirty="0" err="1">
                <a:solidFill>
                  <a:schemeClr val="bg1"/>
                </a:solidFill>
              </a:rPr>
              <a:t>going</a:t>
            </a:r>
            <a:r>
              <a:rPr lang="es-ES" sz="2000" dirty="0">
                <a:solidFill>
                  <a:schemeClr val="bg1"/>
                </a:solidFill>
              </a:rPr>
              <a:t> to </a:t>
            </a:r>
            <a:r>
              <a:rPr lang="es-ES" sz="2000" dirty="0" err="1">
                <a:solidFill>
                  <a:schemeClr val="bg1"/>
                </a:solidFill>
              </a:rPr>
              <a:t>study</a:t>
            </a:r>
            <a:r>
              <a:rPr lang="es-ES" sz="2000" dirty="0">
                <a:solidFill>
                  <a:schemeClr val="bg1"/>
                </a:solidFill>
              </a:rPr>
              <a:t> to </a:t>
            </a:r>
            <a:r>
              <a:rPr lang="es-ES" sz="2000" dirty="0" err="1">
                <a:solidFill>
                  <a:schemeClr val="bg1"/>
                </a:solidFill>
              </a:rPr>
              <a:t>know</a:t>
            </a:r>
            <a:r>
              <a:rPr lang="es-ES" sz="2000" dirty="0">
                <a:solidFill>
                  <a:schemeClr val="bg1"/>
                </a:solidFill>
              </a:rPr>
              <a:t> more </a:t>
            </a:r>
            <a:r>
              <a:rPr lang="es-ES" sz="2000" dirty="0" err="1">
                <a:solidFill>
                  <a:schemeClr val="bg1"/>
                </a:solidFill>
              </a:rPr>
              <a:t>about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your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Faculty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academic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offer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timetables</a:t>
            </a:r>
            <a:r>
              <a:rPr lang="es-ES" sz="2000" dirty="0">
                <a:solidFill>
                  <a:schemeClr val="bg1"/>
                </a:solidFill>
              </a:rPr>
              <a:t>, etc….</a:t>
            </a:r>
          </a:p>
        </p:txBody>
      </p:sp>
      <p:pic>
        <p:nvPicPr>
          <p:cNvPr id="3" name="Gráfico 2" descr="Flecha: curva con sentido de las agujas del reloj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E935898C-7600-5177-4F7E-91885369189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442633" y="4856476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384133" y="5753269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JEREZ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Una torre alta&#10;&#10;Descripción generada automáticamente con confianza media">
            <a:extLst>
              <a:ext uri="{FF2B5EF4-FFF2-40B4-BE49-F238E27FC236}">
                <a16:creationId xmlns:a16="http://schemas.microsoft.com/office/drawing/2014/main" id="{660993A6-075F-9A1A-F775-F9E27C9DB8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8897" r="1599" b="26047"/>
          <a:stretch>
            <a:fillRect/>
          </a:stretch>
        </p:blipFill>
        <p:spPr>
          <a:xfrm>
            <a:off x="402718" y="2488032"/>
            <a:ext cx="3139411" cy="3026445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4517487" y="1515062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Faculty of Law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4517487" y="5180432"/>
            <a:ext cx="3314700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tx1"/>
                </a:solidFill>
              </a:rPr>
              <a:t>Fac</a:t>
            </a:r>
            <a:r>
              <a:rPr lang="es-ES" dirty="0">
                <a:solidFill>
                  <a:schemeClr val="tx1"/>
                </a:solidFill>
              </a:rPr>
              <a:t>. of Social and </a:t>
            </a:r>
            <a:r>
              <a:rPr lang="es-ES" dirty="0" err="1">
                <a:solidFill>
                  <a:schemeClr val="tx1"/>
                </a:solidFill>
              </a:rPr>
              <a:t>Communication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Sciences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67490359-0BA1-55B4-1718-8555E8ACA843}"/>
              </a:ext>
            </a:extLst>
          </p:cNvPr>
          <p:cNvSpPr txBox="1">
            <a:spLocks/>
          </p:cNvSpPr>
          <p:nvPr/>
        </p:nvSpPr>
        <p:spPr>
          <a:xfrm>
            <a:off x="8290625" y="1462693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DC766F3-F5CB-6DEC-5EF5-DBEEB2F45F51}"/>
              </a:ext>
            </a:extLst>
          </p:cNvPr>
          <p:cNvSpPr txBox="1">
            <a:spLocks/>
          </p:cNvSpPr>
          <p:nvPr/>
        </p:nvSpPr>
        <p:spPr>
          <a:xfrm>
            <a:off x="8290625" y="5349808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25" name="Gráfico 24" descr="Martillo de juez con relleno sólido">
            <a:extLst>
              <a:ext uri="{FF2B5EF4-FFF2-40B4-BE49-F238E27FC236}">
                <a16:creationId xmlns:a16="http://schemas.microsoft.com/office/drawing/2014/main" id="{D991B744-CD9A-5E7E-A3A0-DB86E0848E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7637" y="548293"/>
            <a:ext cx="914400" cy="914400"/>
          </a:xfrm>
          <a:prstGeom prst="rect">
            <a:avLst/>
          </a:prstGeom>
        </p:spPr>
      </p:pic>
      <p:pic>
        <p:nvPicPr>
          <p:cNvPr id="27" name="Gráfico 26" descr="megáfono1 contorno">
            <a:extLst>
              <a:ext uri="{FF2B5EF4-FFF2-40B4-BE49-F238E27FC236}">
                <a16:creationId xmlns:a16="http://schemas.microsoft.com/office/drawing/2014/main" id="{45858CD8-FDD3-A072-B6E6-8A4B68AAA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2480" y="3902106"/>
            <a:ext cx="1407500" cy="1407500"/>
          </a:xfrm>
          <a:prstGeom prst="rect">
            <a:avLst/>
          </a:prstGeom>
        </p:spPr>
      </p:pic>
      <p:pic>
        <p:nvPicPr>
          <p:cNvPr id="3" name="Gráfico 2" descr="Flecha: curva con sentido de las agujas del reloj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F12725A5-C206-A362-48ED-85D0B4147C8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2638E87-FADF-EEDD-7243-D32DDCF7B8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7251"/>
            <a:ext cx="4059049" cy="6931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4B2151-B636-39D1-BB46-458A623161D0}"/>
              </a:ext>
            </a:extLst>
          </p:cNvPr>
          <p:cNvSpPr txBox="1"/>
          <p:nvPr/>
        </p:nvSpPr>
        <p:spPr>
          <a:xfrm>
            <a:off x="595280" y="4826019"/>
            <a:ext cx="3197701" cy="220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77CD9C-F16A-164B-F4CB-7DBCF23C2CA9}"/>
              </a:ext>
            </a:extLst>
          </p:cNvPr>
          <p:cNvSpPr txBox="1">
            <a:spLocks/>
          </p:cNvSpPr>
          <p:nvPr/>
        </p:nvSpPr>
        <p:spPr>
          <a:xfrm>
            <a:off x="536780" y="5722812"/>
            <a:ext cx="3314700" cy="536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CAMPUS CADIZ</a:t>
            </a:r>
          </a:p>
        </p:txBody>
      </p:sp>
      <p:pic>
        <p:nvPicPr>
          <p:cNvPr id="2" name="Imagen 1" descr="Conócenos – Imágenes – Facultad – Facultad de Filosofía y Letras">
            <a:extLst>
              <a:ext uri="{FF2B5EF4-FFF2-40B4-BE49-F238E27FC236}">
                <a16:creationId xmlns:a16="http://schemas.microsoft.com/office/drawing/2014/main" id="{69C8F876-5442-9E9A-FD18-0078F7B8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590" r="4844" b="2529"/>
          <a:stretch>
            <a:fillRect/>
          </a:stretch>
        </p:blipFill>
        <p:spPr bwMode="auto">
          <a:xfrm>
            <a:off x="555364" y="2474411"/>
            <a:ext cx="3139411" cy="3001197"/>
          </a:xfrm>
          <a:custGeom>
            <a:avLst/>
            <a:gdLst>
              <a:gd name="connsiteX0" fmla="*/ 1045869 w 2091738"/>
              <a:gd name="connsiteY0" fmla="*/ 0 h 1869164"/>
              <a:gd name="connsiteX1" fmla="*/ 2091738 w 2091738"/>
              <a:gd name="connsiteY1" fmla="*/ 934582 h 1869164"/>
              <a:gd name="connsiteX2" fmla="*/ 1045869 w 2091738"/>
              <a:gd name="connsiteY2" fmla="*/ 1869164 h 1869164"/>
              <a:gd name="connsiteX3" fmla="*/ 0 w 2091738"/>
              <a:gd name="connsiteY3" fmla="*/ 934582 h 1869164"/>
              <a:gd name="connsiteX4" fmla="*/ 1045869 w 2091738"/>
              <a:gd name="connsiteY4" fmla="*/ 0 h 18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738" h="1869164">
                <a:moveTo>
                  <a:pt x="1045869" y="0"/>
                </a:moveTo>
                <a:cubicBezTo>
                  <a:pt x="1623486" y="0"/>
                  <a:pt x="2091738" y="418427"/>
                  <a:pt x="2091738" y="934582"/>
                </a:cubicBezTo>
                <a:cubicBezTo>
                  <a:pt x="2091738" y="1450737"/>
                  <a:pt x="1623486" y="1869164"/>
                  <a:pt x="1045869" y="1869164"/>
                </a:cubicBezTo>
                <a:cubicBezTo>
                  <a:pt x="468252" y="1869164"/>
                  <a:pt x="0" y="1450737"/>
                  <a:pt x="0" y="934582"/>
                </a:cubicBezTo>
                <a:cubicBezTo>
                  <a:pt x="0" y="418427"/>
                  <a:pt x="468252" y="0"/>
                  <a:pt x="10458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9F243C-AB9B-F4AA-D930-E2798FAF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" y="148185"/>
            <a:ext cx="1270058" cy="17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hlinkClick r:id="rId4"/>
            <a:extLst>
              <a:ext uri="{FF2B5EF4-FFF2-40B4-BE49-F238E27FC236}">
                <a16:creationId xmlns:a16="http://schemas.microsoft.com/office/drawing/2014/main" id="{BAA58726-8C68-83C5-7CF8-B4052F37480E}"/>
              </a:ext>
            </a:extLst>
          </p:cNvPr>
          <p:cNvSpPr txBox="1">
            <a:spLocks/>
          </p:cNvSpPr>
          <p:nvPr/>
        </p:nvSpPr>
        <p:spPr>
          <a:xfrm>
            <a:off x="4748749" y="677741"/>
            <a:ext cx="3314700" cy="6554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Faculty of Medicine</a:t>
            </a:r>
          </a:p>
        </p:txBody>
      </p:sp>
      <p:sp>
        <p:nvSpPr>
          <p:cNvPr id="19" name="Título 1">
            <a:hlinkClick r:id="rId5"/>
            <a:extLst>
              <a:ext uri="{FF2B5EF4-FFF2-40B4-BE49-F238E27FC236}">
                <a16:creationId xmlns:a16="http://schemas.microsoft.com/office/drawing/2014/main" id="{8E06CE63-6A7E-5EA3-4037-71CCD6E0748E}"/>
              </a:ext>
            </a:extLst>
          </p:cNvPr>
          <p:cNvSpPr txBox="1">
            <a:spLocks/>
          </p:cNvSpPr>
          <p:nvPr/>
        </p:nvSpPr>
        <p:spPr>
          <a:xfrm>
            <a:off x="4597251" y="3504185"/>
            <a:ext cx="3529201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u="sng" dirty="0" err="1">
                <a:solidFill>
                  <a:schemeClr val="tx1"/>
                </a:solidFill>
                <a:effectLst/>
              </a:rPr>
              <a:t>Fac</a:t>
            </a:r>
            <a:r>
              <a:rPr lang="es-ES" sz="2800" u="sng" dirty="0">
                <a:solidFill>
                  <a:schemeClr val="tx1"/>
                </a:solidFill>
                <a:effectLst/>
              </a:rPr>
              <a:t>. of Business</a:t>
            </a:r>
            <a:endParaRPr lang="es-ES" sz="2800" u="sng" dirty="0">
              <a:solidFill>
                <a:schemeClr val="tx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Angsana New" panose="02020603050405020304" pitchFamily="18" charset="-34"/>
            </a:endParaRPr>
          </a:p>
        </p:txBody>
      </p:sp>
      <p:sp>
        <p:nvSpPr>
          <p:cNvPr id="3" name="Título 1">
            <a:hlinkClick r:id="rId6"/>
            <a:extLst>
              <a:ext uri="{FF2B5EF4-FFF2-40B4-BE49-F238E27FC236}">
                <a16:creationId xmlns:a16="http://schemas.microsoft.com/office/drawing/2014/main" id="{5301EAB5-808B-D8C1-C352-18DB930EFCB1}"/>
              </a:ext>
            </a:extLst>
          </p:cNvPr>
          <p:cNvSpPr txBox="1">
            <a:spLocks/>
          </p:cNvSpPr>
          <p:nvPr/>
        </p:nvSpPr>
        <p:spPr>
          <a:xfrm>
            <a:off x="4592056" y="2190306"/>
            <a:ext cx="3539593" cy="995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Faculty of Arts</a:t>
            </a:r>
          </a:p>
        </p:txBody>
      </p:sp>
      <p:sp>
        <p:nvSpPr>
          <p:cNvPr id="7" name="CuadroTexto 6">
            <a:hlinkClick r:id="rId7"/>
            <a:extLst>
              <a:ext uri="{FF2B5EF4-FFF2-40B4-BE49-F238E27FC236}">
                <a16:creationId xmlns:a16="http://schemas.microsoft.com/office/drawing/2014/main" id="{75BA6B49-C817-FEF0-467A-0103C0EFF036}"/>
              </a:ext>
            </a:extLst>
          </p:cNvPr>
          <p:cNvSpPr txBox="1"/>
          <p:nvPr/>
        </p:nvSpPr>
        <p:spPr>
          <a:xfrm>
            <a:off x="8867097" y="1390990"/>
            <a:ext cx="3139411" cy="8819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 err="1"/>
              <a:t>Fac</a:t>
            </a:r>
            <a:r>
              <a:rPr lang="es-ES" u="sng" dirty="0"/>
              <a:t>. of Laboral </a:t>
            </a:r>
            <a:r>
              <a:rPr lang="es-ES" u="sng" dirty="0" err="1"/>
              <a:t>Sciences</a:t>
            </a:r>
            <a:endParaRPr lang="es-ES" u="sng" dirty="0"/>
          </a:p>
        </p:txBody>
      </p:sp>
      <p:sp>
        <p:nvSpPr>
          <p:cNvPr id="9" name="CuadroTexto 8">
            <a:hlinkClick r:id="rId8"/>
            <a:extLst>
              <a:ext uri="{FF2B5EF4-FFF2-40B4-BE49-F238E27FC236}">
                <a16:creationId xmlns:a16="http://schemas.microsoft.com/office/drawing/2014/main" id="{E1778A8B-5960-26A9-1BE0-52BE65DEEDF6}"/>
              </a:ext>
            </a:extLst>
          </p:cNvPr>
          <p:cNvSpPr txBox="1"/>
          <p:nvPr/>
        </p:nvSpPr>
        <p:spPr>
          <a:xfrm>
            <a:off x="6236799" y="5357245"/>
            <a:ext cx="3792304" cy="99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 err="1"/>
              <a:t>Faculty</a:t>
            </a:r>
            <a:r>
              <a:rPr lang="es-ES" u="sng" dirty="0"/>
              <a:t> of </a:t>
            </a:r>
            <a:r>
              <a:rPr lang="es-ES" u="sng" dirty="0" err="1"/>
              <a:t>Nursing</a:t>
            </a:r>
            <a:r>
              <a:rPr lang="es-ES" u="sng" dirty="0"/>
              <a:t> and </a:t>
            </a:r>
            <a:r>
              <a:rPr lang="es-ES" u="sng" dirty="0" err="1"/>
              <a:t>Physiotherapy</a:t>
            </a:r>
            <a:endParaRPr lang="es-ES" u="sng" dirty="0"/>
          </a:p>
        </p:txBody>
      </p:sp>
      <p:pic>
        <p:nvPicPr>
          <p:cNvPr id="28" name="Gráfico 27" descr="Estetoscopio con relleno sólido">
            <a:extLst>
              <a:ext uri="{FF2B5EF4-FFF2-40B4-BE49-F238E27FC236}">
                <a16:creationId xmlns:a16="http://schemas.microsoft.com/office/drawing/2014/main" id="{9A21ACB8-DAD2-E19D-4881-8C1E5E59745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89805" y="676796"/>
            <a:ext cx="568168" cy="568168"/>
          </a:xfrm>
          <a:prstGeom prst="rect">
            <a:avLst/>
          </a:prstGeom>
        </p:spPr>
      </p:pic>
      <p:pic>
        <p:nvPicPr>
          <p:cNvPr id="30" name="Gráfico 29" descr="Libros con relleno sólido">
            <a:extLst>
              <a:ext uri="{FF2B5EF4-FFF2-40B4-BE49-F238E27FC236}">
                <a16:creationId xmlns:a16="http://schemas.microsoft.com/office/drawing/2014/main" id="{B22AA17F-8DE7-62CD-3F8B-5DF27EC8D64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9816" y="2175657"/>
            <a:ext cx="512642" cy="512642"/>
          </a:xfrm>
          <a:prstGeom prst="rect">
            <a:avLst/>
          </a:prstGeom>
        </p:spPr>
      </p:pic>
      <p:pic>
        <p:nvPicPr>
          <p:cNvPr id="34" name="Gráfico 33" descr="Tendencia al alza con relleno sólido">
            <a:extLst>
              <a:ext uri="{FF2B5EF4-FFF2-40B4-BE49-F238E27FC236}">
                <a16:creationId xmlns:a16="http://schemas.microsoft.com/office/drawing/2014/main" id="{AF2A3C39-DBCA-1BEA-9643-ED03F7DF609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51032" y="3541022"/>
            <a:ext cx="568168" cy="568168"/>
          </a:xfrm>
          <a:prstGeom prst="rect">
            <a:avLst/>
          </a:prstGeom>
        </p:spPr>
      </p:pic>
      <p:pic>
        <p:nvPicPr>
          <p:cNvPr id="38" name="Gráfico 37" descr="Meditación con relleno sólido">
            <a:extLst>
              <a:ext uri="{FF2B5EF4-FFF2-40B4-BE49-F238E27FC236}">
                <a16:creationId xmlns:a16="http://schemas.microsoft.com/office/drawing/2014/main" id="{BFEA6AB1-7147-AD1C-B163-20B8E4FC6C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7156" y="4723456"/>
            <a:ext cx="631591" cy="631591"/>
          </a:xfrm>
          <a:prstGeom prst="rect">
            <a:avLst/>
          </a:prstGeom>
        </p:spPr>
      </p:pic>
      <p:sp>
        <p:nvSpPr>
          <p:cNvPr id="39" name="CuadroTexto 38">
            <a:hlinkClick r:id="rId17"/>
            <a:extLst>
              <a:ext uri="{FF2B5EF4-FFF2-40B4-BE49-F238E27FC236}">
                <a16:creationId xmlns:a16="http://schemas.microsoft.com/office/drawing/2014/main" id="{BB303B5B-4851-A3D3-45D1-9DDD5ED2F273}"/>
              </a:ext>
            </a:extLst>
          </p:cNvPr>
          <p:cNvSpPr txBox="1"/>
          <p:nvPr/>
        </p:nvSpPr>
        <p:spPr>
          <a:xfrm>
            <a:off x="8867097" y="2688298"/>
            <a:ext cx="3139411" cy="15497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defPPr>
              <a:defRPr lang="es-ES"/>
            </a:defPPr>
            <a:lvl1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  <a:defRPr sz="2800" b="1"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u="sng" dirty="0" err="1"/>
              <a:t>University</a:t>
            </a:r>
            <a:r>
              <a:rPr lang="es-ES" u="sng" dirty="0"/>
              <a:t> Centre </a:t>
            </a:r>
            <a:r>
              <a:rPr lang="es-ES" u="sng" dirty="0" err="1"/>
              <a:t>for</a:t>
            </a:r>
            <a:r>
              <a:rPr lang="es-ES" u="sng" dirty="0"/>
              <a:t> </a:t>
            </a:r>
            <a:r>
              <a:rPr lang="es-ES" u="sng" dirty="0" err="1"/>
              <a:t>Nursing“Salus</a:t>
            </a:r>
            <a:r>
              <a:rPr lang="es-ES" u="sng" dirty="0"/>
              <a:t> </a:t>
            </a:r>
            <a:r>
              <a:rPr lang="es-ES" u="sng" dirty="0" err="1"/>
              <a:t>Informorum</a:t>
            </a:r>
            <a:r>
              <a:rPr lang="es-ES" u="sng" dirty="0"/>
              <a:t>”</a:t>
            </a:r>
          </a:p>
        </p:txBody>
      </p:sp>
      <p:pic>
        <p:nvPicPr>
          <p:cNvPr id="40" name="Gráfico 39" descr="Médico con relleno sólido">
            <a:extLst>
              <a:ext uri="{FF2B5EF4-FFF2-40B4-BE49-F238E27FC236}">
                <a16:creationId xmlns:a16="http://schemas.microsoft.com/office/drawing/2014/main" id="{4659277B-A31D-D140-693F-6C133A7FA93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3356" y="3169884"/>
            <a:ext cx="553741" cy="553741"/>
          </a:xfrm>
          <a:prstGeom prst="rect">
            <a:avLst/>
          </a:prstGeom>
        </p:spPr>
      </p:pic>
      <p:pic>
        <p:nvPicPr>
          <p:cNvPr id="42" name="Gráfico 41" descr="Maletín con relleno sólido">
            <a:extLst>
              <a:ext uri="{FF2B5EF4-FFF2-40B4-BE49-F238E27FC236}">
                <a16:creationId xmlns:a16="http://schemas.microsoft.com/office/drawing/2014/main" id="{089908E7-1DBF-8B43-753B-71AC12E077C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69105" y="1404893"/>
            <a:ext cx="497992" cy="497992"/>
          </a:xfrm>
          <a:prstGeom prst="rect">
            <a:avLst/>
          </a:prstGeom>
        </p:spPr>
      </p:pic>
      <p:pic>
        <p:nvPicPr>
          <p:cNvPr id="13" name="Gráfico 12" descr="Flecha: curva con sentido de las agujas del reloj con relleno sólido">
            <a:hlinkClick r:id="rId22" action="ppaction://hlinksldjump"/>
            <a:extLst>
              <a:ext uri="{FF2B5EF4-FFF2-40B4-BE49-F238E27FC236}">
                <a16:creationId xmlns:a16="http://schemas.microsoft.com/office/drawing/2014/main" id="{22E8091B-D87D-DA0D-E726-773DA1F9C5A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6200000">
            <a:off x="2915155" y="24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4931</TotalTime>
  <Words>1175</Words>
  <Application>Microsoft Office PowerPoint</Application>
  <PresentationFormat>Panorámica</PresentationFormat>
  <Paragraphs>202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Aharoni</vt:lpstr>
      <vt:lpstr>Angsana New</vt:lpstr>
      <vt:lpstr>Aptos</vt:lpstr>
      <vt:lpstr>Aptos Display</vt:lpstr>
      <vt:lpstr>Arial</vt:lpstr>
      <vt:lpstr>Arial MT</vt:lpstr>
      <vt:lpstr>Avenir Next LT Pro</vt:lpstr>
      <vt:lpstr>Calibri</vt:lpstr>
      <vt:lpstr>PMingLiU</vt:lpstr>
      <vt:lpstr>Rockwell Extra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CAMPUS CADIZ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527</cp:revision>
  <dcterms:created xsi:type="dcterms:W3CDTF">2024-03-08T08:13:56Z</dcterms:created>
  <dcterms:modified xsi:type="dcterms:W3CDTF">2024-06-17T10:39:49Z</dcterms:modified>
</cp:coreProperties>
</file>